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2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7315200" cy="9601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117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1"/>
            <a:ext cx="3170583" cy="480387"/>
          </a:xfrm>
          <a:prstGeom prst="rect">
            <a:avLst/>
          </a:prstGeom>
          <a:noFill/>
          <a:ln>
            <a:noFill/>
          </a:ln>
        </p:spPr>
        <p:txBody>
          <a:bodyPr spcFirstLastPara="1" wrap="square" lIns="96650" tIns="48325" rIns="96650" bIns="48325" anchor="t" anchorCtr="0">
            <a:noAutofit/>
          </a:bodyPr>
          <a:lstStyle>
            <a:lvl1pPr marR="0" lvl="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 name="Google Shape;4;n"/>
          <p:cNvSpPr txBox="1">
            <a:spLocks noGrp="1"/>
          </p:cNvSpPr>
          <p:nvPr>
            <p:ph type="dt" idx="10"/>
          </p:nvPr>
        </p:nvSpPr>
        <p:spPr>
          <a:xfrm>
            <a:off x="4142961" y="1"/>
            <a:ext cx="3170583" cy="480387"/>
          </a:xfrm>
          <a:prstGeom prst="rect">
            <a:avLst/>
          </a:prstGeom>
          <a:noFill/>
          <a:ln>
            <a:noFill/>
          </a:ln>
        </p:spPr>
        <p:txBody>
          <a:bodyPr spcFirstLastPara="1" wrap="square" lIns="96650" tIns="48325" rIns="96650" bIns="48325" anchor="t" anchorCtr="0">
            <a:noAutofit/>
          </a:bodyPr>
          <a:lstStyle>
            <a:lvl1pPr marR="0" lvl="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 name="Google Shape;5;n"/>
          <p:cNvSpPr>
            <a:spLocks noGrp="1" noRot="1" noChangeAspect="1"/>
          </p:cNvSpPr>
          <p:nvPr>
            <p:ph type="sldImg" idx="3"/>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32183" y="4561226"/>
            <a:ext cx="5850835" cy="4320212"/>
          </a:xfrm>
          <a:prstGeom prst="rect">
            <a:avLst/>
          </a:prstGeom>
          <a:noFill/>
          <a:ln>
            <a:noFill/>
          </a:ln>
        </p:spPr>
        <p:txBody>
          <a:bodyPr spcFirstLastPara="1" wrap="square" lIns="96650" tIns="48325" rIns="96650" bIns="4832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9119173"/>
            <a:ext cx="3170583" cy="480387"/>
          </a:xfrm>
          <a:prstGeom prst="rect">
            <a:avLst/>
          </a:prstGeom>
          <a:noFill/>
          <a:ln>
            <a:noFill/>
          </a:ln>
        </p:spPr>
        <p:txBody>
          <a:bodyPr spcFirstLastPara="1" wrap="square" lIns="96650" tIns="48325" rIns="96650" bIns="48325" anchor="b" anchorCtr="0">
            <a:noAutofit/>
          </a:bodyPr>
          <a:lstStyle>
            <a:lvl1pPr marR="0" lvl="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 name="Google Shape;8;n"/>
          <p:cNvSpPr txBox="1">
            <a:spLocks noGrp="1"/>
          </p:cNvSpPr>
          <p:nvPr>
            <p:ph type="sldNum" idx="12"/>
          </p:nvPr>
        </p:nvSpPr>
        <p:spPr>
          <a:xfrm>
            <a:off x="4142961" y="9119173"/>
            <a:ext cx="3170583" cy="480387"/>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chemeClr val="dk1"/>
              </a:buClr>
              <a:buSzPts val="1200"/>
              <a:buFont typeface="Arial"/>
              <a:buNone/>
            </a:pPr>
            <a:r>
              <a:rPr lang="en-US" sz="1200" b="0" i="0" u="none" strike="noStrike" cap="none">
                <a:solidFill>
                  <a:schemeClr val="dk1"/>
                </a:solidFill>
                <a:latin typeface="Arial"/>
                <a:ea typeface="Arial"/>
                <a:cs typeface="Arial"/>
                <a:sym typeface="Arial"/>
              </a:rPr>
              <a:t>*</a:t>
            </a:r>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notes"/>
          <p:cNvSpPr txBox="1">
            <a:spLocks noGrp="1"/>
          </p:cNvSpPr>
          <p:nvPr>
            <p:ph type="body" idx="1"/>
          </p:nvPr>
        </p:nvSpPr>
        <p:spPr>
          <a:xfrm>
            <a:off x="732183" y="4561226"/>
            <a:ext cx="5850835" cy="4320212"/>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57" name="Google Shape;157;p1: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10:notes"/>
          <p:cNvSpPr txBox="1">
            <a:spLocks noGrp="1"/>
          </p:cNvSpPr>
          <p:nvPr>
            <p:ph type="body" idx="1"/>
          </p:nvPr>
        </p:nvSpPr>
        <p:spPr>
          <a:xfrm>
            <a:off x="732183" y="4561226"/>
            <a:ext cx="5850835" cy="4320212"/>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230" name="Google Shape;230;p10: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1:notes"/>
          <p:cNvSpPr txBox="1">
            <a:spLocks noGrp="1"/>
          </p:cNvSpPr>
          <p:nvPr>
            <p:ph type="body" idx="1"/>
          </p:nvPr>
        </p:nvSpPr>
        <p:spPr>
          <a:xfrm>
            <a:off x="732183" y="4561226"/>
            <a:ext cx="5850835" cy="4320212"/>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238" name="Google Shape;238;p11: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2:notes"/>
          <p:cNvSpPr txBox="1">
            <a:spLocks noGrp="1"/>
          </p:cNvSpPr>
          <p:nvPr>
            <p:ph type="body" idx="1"/>
          </p:nvPr>
        </p:nvSpPr>
        <p:spPr>
          <a:xfrm>
            <a:off x="732183" y="4561226"/>
            <a:ext cx="5850835" cy="4320212"/>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246" name="Google Shape;246;p12: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3:notes"/>
          <p:cNvSpPr txBox="1">
            <a:spLocks noGrp="1"/>
          </p:cNvSpPr>
          <p:nvPr>
            <p:ph type="body" idx="1"/>
          </p:nvPr>
        </p:nvSpPr>
        <p:spPr>
          <a:xfrm>
            <a:off x="732183" y="4561226"/>
            <a:ext cx="5850835" cy="4320212"/>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254" name="Google Shape;254;p13: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14:notes"/>
          <p:cNvSpPr txBox="1">
            <a:spLocks noGrp="1"/>
          </p:cNvSpPr>
          <p:nvPr>
            <p:ph type="body" idx="1"/>
          </p:nvPr>
        </p:nvSpPr>
        <p:spPr>
          <a:xfrm>
            <a:off x="732183" y="4561226"/>
            <a:ext cx="5850835" cy="4320212"/>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262" name="Google Shape;262;p14: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15:notes"/>
          <p:cNvSpPr txBox="1">
            <a:spLocks noGrp="1"/>
          </p:cNvSpPr>
          <p:nvPr>
            <p:ph type="body" idx="1"/>
          </p:nvPr>
        </p:nvSpPr>
        <p:spPr>
          <a:xfrm>
            <a:off x="732183" y="4561226"/>
            <a:ext cx="5850835" cy="4320212"/>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270" name="Google Shape;270;p15: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16:notes"/>
          <p:cNvSpPr txBox="1">
            <a:spLocks noGrp="1"/>
          </p:cNvSpPr>
          <p:nvPr>
            <p:ph type="body" idx="1"/>
          </p:nvPr>
        </p:nvSpPr>
        <p:spPr>
          <a:xfrm>
            <a:off x="732183" y="4561226"/>
            <a:ext cx="5850835" cy="4320212"/>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278" name="Google Shape;278;p16: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17:notes"/>
          <p:cNvSpPr txBox="1">
            <a:spLocks noGrp="1"/>
          </p:cNvSpPr>
          <p:nvPr>
            <p:ph type="body" idx="1"/>
          </p:nvPr>
        </p:nvSpPr>
        <p:spPr>
          <a:xfrm>
            <a:off x="732183" y="4561226"/>
            <a:ext cx="5850835" cy="4320212"/>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286" name="Google Shape;286;p17: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18:notes"/>
          <p:cNvSpPr txBox="1">
            <a:spLocks noGrp="1"/>
          </p:cNvSpPr>
          <p:nvPr>
            <p:ph type="body" idx="1"/>
          </p:nvPr>
        </p:nvSpPr>
        <p:spPr>
          <a:xfrm>
            <a:off x="732183" y="4561226"/>
            <a:ext cx="5850835" cy="4320212"/>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294" name="Google Shape;294;p18: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19:notes"/>
          <p:cNvSpPr txBox="1">
            <a:spLocks noGrp="1"/>
          </p:cNvSpPr>
          <p:nvPr>
            <p:ph type="body" idx="1"/>
          </p:nvPr>
        </p:nvSpPr>
        <p:spPr>
          <a:xfrm>
            <a:off x="732183" y="4561226"/>
            <a:ext cx="5850835" cy="4320212"/>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302" name="Google Shape;302;p19: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2:notes"/>
          <p:cNvSpPr txBox="1">
            <a:spLocks noGrp="1"/>
          </p:cNvSpPr>
          <p:nvPr>
            <p:ph type="body" idx="1"/>
          </p:nvPr>
        </p:nvSpPr>
        <p:spPr>
          <a:xfrm>
            <a:off x="732183" y="4561226"/>
            <a:ext cx="5850835" cy="4320212"/>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66" name="Google Shape;166;p2: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20:notes"/>
          <p:cNvSpPr txBox="1">
            <a:spLocks noGrp="1"/>
          </p:cNvSpPr>
          <p:nvPr>
            <p:ph type="body" idx="1"/>
          </p:nvPr>
        </p:nvSpPr>
        <p:spPr>
          <a:xfrm>
            <a:off x="732183" y="4561226"/>
            <a:ext cx="5850835" cy="4320212"/>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310" name="Google Shape;310;p20: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3:notes"/>
          <p:cNvSpPr txBox="1">
            <a:spLocks noGrp="1"/>
          </p:cNvSpPr>
          <p:nvPr>
            <p:ph type="body" idx="1"/>
          </p:nvPr>
        </p:nvSpPr>
        <p:spPr>
          <a:xfrm>
            <a:off x="732183" y="4561226"/>
            <a:ext cx="5850835" cy="4320212"/>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74" name="Google Shape;174;p3: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4:notes"/>
          <p:cNvSpPr txBox="1">
            <a:spLocks noGrp="1"/>
          </p:cNvSpPr>
          <p:nvPr>
            <p:ph type="body" idx="1"/>
          </p:nvPr>
        </p:nvSpPr>
        <p:spPr>
          <a:xfrm>
            <a:off x="732183" y="4561226"/>
            <a:ext cx="5850835" cy="4320212"/>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82" name="Google Shape;182;p4: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5:notes"/>
          <p:cNvSpPr txBox="1">
            <a:spLocks noGrp="1"/>
          </p:cNvSpPr>
          <p:nvPr>
            <p:ph type="body" idx="1"/>
          </p:nvPr>
        </p:nvSpPr>
        <p:spPr>
          <a:xfrm>
            <a:off x="732183" y="4561226"/>
            <a:ext cx="5850835" cy="4320212"/>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90" name="Google Shape;190;p5: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6:notes"/>
          <p:cNvSpPr txBox="1">
            <a:spLocks noGrp="1"/>
          </p:cNvSpPr>
          <p:nvPr>
            <p:ph type="body" idx="1"/>
          </p:nvPr>
        </p:nvSpPr>
        <p:spPr>
          <a:xfrm>
            <a:off x="732183" y="4561226"/>
            <a:ext cx="5850835" cy="4320212"/>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198" name="Google Shape;198;p6: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7:notes"/>
          <p:cNvSpPr txBox="1">
            <a:spLocks noGrp="1"/>
          </p:cNvSpPr>
          <p:nvPr>
            <p:ph type="body" idx="1"/>
          </p:nvPr>
        </p:nvSpPr>
        <p:spPr>
          <a:xfrm>
            <a:off x="732183" y="4561226"/>
            <a:ext cx="5850835" cy="4320212"/>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206" name="Google Shape;206;p7: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8:notes"/>
          <p:cNvSpPr txBox="1">
            <a:spLocks noGrp="1"/>
          </p:cNvSpPr>
          <p:nvPr>
            <p:ph type="body" idx="1"/>
          </p:nvPr>
        </p:nvSpPr>
        <p:spPr>
          <a:xfrm>
            <a:off x="732183" y="4561226"/>
            <a:ext cx="5850835" cy="4320212"/>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214" name="Google Shape;214;p8: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9:notes"/>
          <p:cNvSpPr txBox="1">
            <a:spLocks noGrp="1"/>
          </p:cNvSpPr>
          <p:nvPr>
            <p:ph type="body" idx="1"/>
          </p:nvPr>
        </p:nvSpPr>
        <p:spPr>
          <a:xfrm>
            <a:off x="732183" y="4561226"/>
            <a:ext cx="5850835" cy="4320212"/>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222" name="Google Shape;222;p9:notes"/>
          <p:cNvSpPr>
            <a:spLocks noGrp="1" noRot="1" noChangeAspect="1"/>
          </p:cNvSpPr>
          <p:nvPr>
            <p:ph type="sldImg" idx="2"/>
          </p:nvPr>
        </p:nvSpPr>
        <p:spPr>
          <a:xfrm>
            <a:off x="1257300" y="719138"/>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3"/>
        <p:cNvGrpSpPr/>
        <p:nvPr/>
      </p:nvGrpSpPr>
      <p:grpSpPr>
        <a:xfrm>
          <a:off x="0" y="0"/>
          <a:ext cx="0" cy="0"/>
          <a:chOff x="0" y="0"/>
          <a:chExt cx="0" cy="0"/>
        </a:xfrm>
      </p:grpSpPr>
      <p:sp>
        <p:nvSpPr>
          <p:cNvPr id="14" name="Google Shape;14;p2"/>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5" name="Google Shape;15;p2"/>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6" name="Google Shape;16;p2"/>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0"/>
        <p:cNvGrpSpPr/>
        <p:nvPr/>
      </p:nvGrpSpPr>
      <p:grpSpPr>
        <a:xfrm>
          <a:off x="0" y="0"/>
          <a:ext cx="0" cy="0"/>
          <a:chOff x="0" y="0"/>
          <a:chExt cx="0" cy="0"/>
        </a:xfrm>
      </p:grpSpPr>
      <p:sp>
        <p:nvSpPr>
          <p:cNvPr id="71" name="Google Shape;71;p11"/>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00002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1"/>
          <p:cNvSpPr txBox="1">
            <a:spLocks noGrp="1"/>
          </p:cNvSpPr>
          <p:nvPr>
            <p:ph type="body" idx="1"/>
          </p:nvPr>
        </p:nvSpPr>
        <p:spPr>
          <a:xfrm rot="5400000">
            <a:off x="2781300" y="495300"/>
            <a:ext cx="4876800" cy="73914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rgbClr val="00002E"/>
              </a:buClr>
              <a:buSzPts val="1800"/>
              <a:buChar char="▪"/>
              <a:defRPr/>
            </a:lvl1pPr>
            <a:lvl2pPr marL="914400" lvl="1" indent="-342900" algn="l">
              <a:lnSpc>
                <a:spcPct val="100000"/>
              </a:lnSpc>
              <a:spcBef>
                <a:spcPts val="1200"/>
              </a:spcBef>
              <a:spcAft>
                <a:spcPts val="0"/>
              </a:spcAft>
              <a:buClr>
                <a:srgbClr val="00002E"/>
              </a:buClr>
              <a:buSzPts val="1800"/>
              <a:buChar char="▪"/>
              <a:defRPr/>
            </a:lvl2pPr>
            <a:lvl3pPr marL="1371600" lvl="2" indent="-342900" algn="l">
              <a:lnSpc>
                <a:spcPct val="100000"/>
              </a:lnSpc>
              <a:spcBef>
                <a:spcPts val="360"/>
              </a:spcBef>
              <a:spcAft>
                <a:spcPts val="0"/>
              </a:spcAft>
              <a:buClr>
                <a:srgbClr val="00002E"/>
              </a:buClr>
              <a:buSzPts val="1800"/>
              <a:buChar char="▪"/>
              <a:defRPr/>
            </a:lvl3pPr>
            <a:lvl4pPr marL="1828800" lvl="3" indent="-342900" algn="l">
              <a:lnSpc>
                <a:spcPct val="100000"/>
              </a:lnSpc>
              <a:spcBef>
                <a:spcPts val="600"/>
              </a:spcBef>
              <a:spcAft>
                <a:spcPts val="0"/>
              </a:spcAft>
              <a:buClr>
                <a:srgbClr val="00002E"/>
              </a:buClr>
              <a:buSzPts val="1800"/>
              <a:buAutoNum type="romanUcPeriod"/>
              <a:defRPr/>
            </a:lvl4pPr>
            <a:lvl5pPr marL="2286000" lvl="4" indent="-342900" algn="l">
              <a:lnSpc>
                <a:spcPct val="100000"/>
              </a:lnSpc>
              <a:spcBef>
                <a:spcPts val="0"/>
              </a:spcBef>
              <a:spcAft>
                <a:spcPts val="0"/>
              </a:spcAft>
              <a:buClr>
                <a:srgbClr val="00002E"/>
              </a:buClr>
              <a:buSzPts val="1800"/>
              <a:buAutoNum type="alphaUcPeriod"/>
              <a:defRPr/>
            </a:lvl5pPr>
            <a:lvl6pPr marL="2743200" lvl="5" indent="-228600">
              <a:spcBef>
                <a:spcPts val="0"/>
              </a:spcBef>
              <a:spcAft>
                <a:spcPts val="0"/>
              </a:spcAft>
              <a:buSzPts val="1400"/>
              <a:buNone/>
              <a:defRPr/>
            </a:lvl6pPr>
            <a:lvl7pPr marL="3200400" lvl="6" indent="-228600">
              <a:spcBef>
                <a:spcPts val="0"/>
              </a:spcBef>
              <a:spcAft>
                <a:spcPts val="0"/>
              </a:spcAft>
              <a:buSzPts val="1400"/>
              <a:buNone/>
              <a:defRPr/>
            </a:lvl7pPr>
            <a:lvl8pPr marL="3657600" lvl="7" indent="-228600">
              <a:spcBef>
                <a:spcPts val="0"/>
              </a:spcBef>
              <a:spcAft>
                <a:spcPts val="0"/>
              </a:spcAft>
              <a:buSzPts val="1400"/>
              <a:buNone/>
              <a:defRPr/>
            </a:lvl8pPr>
            <a:lvl9pPr marL="4114800" lvl="8" indent="-228600">
              <a:spcBef>
                <a:spcPts val="0"/>
              </a:spcBef>
              <a:spcAft>
                <a:spcPts val="0"/>
              </a:spcAft>
              <a:buSzPts val="1400"/>
              <a:buNone/>
              <a:defRPr/>
            </a:lvl9pPr>
          </a:lstStyle>
          <a:p>
            <a:endParaRPr/>
          </a:p>
        </p:txBody>
      </p:sp>
      <p:sp>
        <p:nvSpPr>
          <p:cNvPr id="73" name="Google Shape;73;p11"/>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4" name="Google Shape;74;p11"/>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5" name="Google Shape;75;p11"/>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6"/>
        <p:cNvGrpSpPr/>
        <p:nvPr/>
      </p:nvGrpSpPr>
      <p:grpSpPr>
        <a:xfrm>
          <a:off x="0" y="0"/>
          <a:ext cx="0" cy="0"/>
          <a:chOff x="0" y="0"/>
          <a:chExt cx="0" cy="0"/>
        </a:xfrm>
      </p:grpSpPr>
      <p:sp>
        <p:nvSpPr>
          <p:cNvPr id="77" name="Google Shape;77;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00002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rgbClr val="00002E"/>
              </a:buClr>
              <a:buSzPts val="1800"/>
              <a:buChar char="▪"/>
              <a:defRPr/>
            </a:lvl1pPr>
            <a:lvl2pPr marL="914400" lvl="1" indent="-342900" algn="l">
              <a:lnSpc>
                <a:spcPct val="100000"/>
              </a:lnSpc>
              <a:spcBef>
                <a:spcPts val="1200"/>
              </a:spcBef>
              <a:spcAft>
                <a:spcPts val="0"/>
              </a:spcAft>
              <a:buClr>
                <a:srgbClr val="00002E"/>
              </a:buClr>
              <a:buSzPts val="1800"/>
              <a:buChar char="▪"/>
              <a:defRPr/>
            </a:lvl2pPr>
            <a:lvl3pPr marL="1371600" lvl="2" indent="-342900" algn="l">
              <a:lnSpc>
                <a:spcPct val="100000"/>
              </a:lnSpc>
              <a:spcBef>
                <a:spcPts val="360"/>
              </a:spcBef>
              <a:spcAft>
                <a:spcPts val="0"/>
              </a:spcAft>
              <a:buClr>
                <a:srgbClr val="00002E"/>
              </a:buClr>
              <a:buSzPts val="1800"/>
              <a:buChar char="▪"/>
              <a:defRPr/>
            </a:lvl3pPr>
            <a:lvl4pPr marL="1828800" lvl="3" indent="-342900" algn="l">
              <a:lnSpc>
                <a:spcPct val="100000"/>
              </a:lnSpc>
              <a:spcBef>
                <a:spcPts val="600"/>
              </a:spcBef>
              <a:spcAft>
                <a:spcPts val="0"/>
              </a:spcAft>
              <a:buClr>
                <a:srgbClr val="00002E"/>
              </a:buClr>
              <a:buSzPts val="1800"/>
              <a:buAutoNum type="romanUcPeriod"/>
              <a:defRPr/>
            </a:lvl4pPr>
            <a:lvl5pPr marL="2286000" lvl="4" indent="-342900" algn="l">
              <a:lnSpc>
                <a:spcPct val="100000"/>
              </a:lnSpc>
              <a:spcBef>
                <a:spcPts val="0"/>
              </a:spcBef>
              <a:spcAft>
                <a:spcPts val="0"/>
              </a:spcAft>
              <a:buClr>
                <a:srgbClr val="00002E"/>
              </a:buClr>
              <a:buSzPts val="1800"/>
              <a:buAutoNum type="alphaUcPeriod"/>
              <a:defRPr/>
            </a:lvl5pPr>
            <a:lvl6pPr marL="2743200" lvl="5" indent="-228600">
              <a:spcBef>
                <a:spcPts val="0"/>
              </a:spcBef>
              <a:spcAft>
                <a:spcPts val="0"/>
              </a:spcAft>
              <a:buSzPts val="1400"/>
              <a:buNone/>
              <a:defRPr/>
            </a:lvl6pPr>
            <a:lvl7pPr marL="3200400" lvl="6" indent="-228600">
              <a:spcBef>
                <a:spcPts val="0"/>
              </a:spcBef>
              <a:spcAft>
                <a:spcPts val="0"/>
              </a:spcAft>
              <a:buSzPts val="1400"/>
              <a:buNone/>
              <a:defRPr/>
            </a:lvl7pPr>
            <a:lvl8pPr marL="3657600" lvl="7" indent="-228600">
              <a:spcBef>
                <a:spcPts val="0"/>
              </a:spcBef>
              <a:spcAft>
                <a:spcPts val="0"/>
              </a:spcAft>
              <a:buSzPts val="1400"/>
              <a:buNone/>
              <a:defRPr/>
            </a:lvl8pPr>
            <a:lvl9pPr marL="4114800" lvl="8" indent="-228600">
              <a:spcBef>
                <a:spcPts val="0"/>
              </a:spcBef>
              <a:spcAft>
                <a:spcPts val="0"/>
              </a:spcAft>
              <a:buSzPts val="1400"/>
              <a:buNone/>
              <a:defRPr/>
            </a:lvl9pPr>
          </a:lstStyle>
          <a:p>
            <a:endParaRPr/>
          </a:p>
        </p:txBody>
      </p:sp>
      <p:sp>
        <p:nvSpPr>
          <p:cNvPr id="79" name="Google Shape;79;p12"/>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0" name="Google Shape;80;p12"/>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1" name="Google Shape;81;p12"/>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86"/>
        <p:cNvGrpSpPr/>
        <p:nvPr/>
      </p:nvGrpSpPr>
      <p:grpSpPr>
        <a:xfrm>
          <a:off x="0" y="0"/>
          <a:ext cx="0" cy="0"/>
          <a:chOff x="0" y="0"/>
          <a:chExt cx="0" cy="0"/>
        </a:xfrm>
      </p:grpSpPr>
      <p:sp>
        <p:nvSpPr>
          <p:cNvPr id="87" name="Google Shape;87;p14"/>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00002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14"/>
          <p:cNvSpPr txBox="1">
            <a:spLocks noGrp="1"/>
          </p:cNvSpPr>
          <p:nvPr>
            <p:ph type="body" idx="1"/>
          </p:nvPr>
        </p:nvSpPr>
        <p:spPr>
          <a:xfrm>
            <a:off x="1524000" y="1752600"/>
            <a:ext cx="7391400" cy="48768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rgbClr val="00002E"/>
              </a:buClr>
              <a:buSzPts val="1800"/>
              <a:buChar char="▪"/>
              <a:defRPr/>
            </a:lvl1pPr>
            <a:lvl2pPr marL="914400" lvl="1" indent="-342900" algn="l">
              <a:lnSpc>
                <a:spcPct val="100000"/>
              </a:lnSpc>
              <a:spcBef>
                <a:spcPts val="1200"/>
              </a:spcBef>
              <a:spcAft>
                <a:spcPts val="0"/>
              </a:spcAft>
              <a:buClr>
                <a:srgbClr val="00002E"/>
              </a:buClr>
              <a:buSzPts val="1800"/>
              <a:buChar char="▪"/>
              <a:defRPr/>
            </a:lvl2pPr>
            <a:lvl3pPr marL="1371600" lvl="2" indent="-342900" algn="l">
              <a:lnSpc>
                <a:spcPct val="100000"/>
              </a:lnSpc>
              <a:spcBef>
                <a:spcPts val="360"/>
              </a:spcBef>
              <a:spcAft>
                <a:spcPts val="0"/>
              </a:spcAft>
              <a:buClr>
                <a:srgbClr val="00002E"/>
              </a:buClr>
              <a:buSzPts val="1800"/>
              <a:buChar char="▪"/>
              <a:defRPr/>
            </a:lvl3pPr>
            <a:lvl4pPr marL="1828800" lvl="3" indent="-342900" algn="l">
              <a:lnSpc>
                <a:spcPct val="100000"/>
              </a:lnSpc>
              <a:spcBef>
                <a:spcPts val="600"/>
              </a:spcBef>
              <a:spcAft>
                <a:spcPts val="0"/>
              </a:spcAft>
              <a:buClr>
                <a:srgbClr val="00002E"/>
              </a:buClr>
              <a:buSzPts val="1800"/>
              <a:buAutoNum type="romanUcPeriod"/>
              <a:defRPr/>
            </a:lvl4pPr>
            <a:lvl5pPr marL="2286000" lvl="4" indent="-342900" algn="l">
              <a:lnSpc>
                <a:spcPct val="100000"/>
              </a:lnSpc>
              <a:spcBef>
                <a:spcPts val="0"/>
              </a:spcBef>
              <a:spcAft>
                <a:spcPts val="0"/>
              </a:spcAft>
              <a:buClr>
                <a:srgbClr val="00002E"/>
              </a:buClr>
              <a:buSzPts val="1800"/>
              <a:buAutoNum type="alphaUcPeriod"/>
              <a:defRPr/>
            </a:lvl5pPr>
            <a:lvl6pPr marL="2743200" lvl="5" indent="-228600">
              <a:spcBef>
                <a:spcPts val="0"/>
              </a:spcBef>
              <a:spcAft>
                <a:spcPts val="0"/>
              </a:spcAft>
              <a:buSzPts val="1400"/>
              <a:buNone/>
              <a:defRPr/>
            </a:lvl6pPr>
            <a:lvl7pPr marL="3200400" lvl="6" indent="-228600">
              <a:spcBef>
                <a:spcPts val="0"/>
              </a:spcBef>
              <a:spcAft>
                <a:spcPts val="0"/>
              </a:spcAft>
              <a:buSzPts val="1400"/>
              <a:buNone/>
              <a:defRPr/>
            </a:lvl7pPr>
            <a:lvl8pPr marL="3657600" lvl="7" indent="-228600">
              <a:spcBef>
                <a:spcPts val="0"/>
              </a:spcBef>
              <a:spcAft>
                <a:spcPts val="0"/>
              </a:spcAft>
              <a:buSzPts val="1400"/>
              <a:buNone/>
              <a:defRPr/>
            </a:lvl8pPr>
            <a:lvl9pPr marL="4114800" lvl="8" indent="-228600">
              <a:spcBef>
                <a:spcPts val="0"/>
              </a:spcBef>
              <a:spcAft>
                <a:spcPts val="0"/>
              </a:spcAft>
              <a:buSzPts val="1400"/>
              <a:buNone/>
              <a:defRPr/>
            </a:lvl9pPr>
          </a:lstStyle>
          <a:p>
            <a:endParaRPr/>
          </a:p>
        </p:txBody>
      </p:sp>
      <p:sp>
        <p:nvSpPr>
          <p:cNvPr id="89" name="Google Shape;89;p14"/>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0" name="Google Shape;90;p14"/>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1" name="Google Shape;91;p14"/>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2"/>
        <p:cNvGrpSpPr/>
        <p:nvPr/>
      </p:nvGrpSpPr>
      <p:grpSpPr>
        <a:xfrm>
          <a:off x="0" y="0"/>
          <a:ext cx="0" cy="0"/>
          <a:chOff x="0" y="0"/>
          <a:chExt cx="0" cy="0"/>
        </a:xfrm>
      </p:grpSpPr>
      <p:sp>
        <p:nvSpPr>
          <p:cNvPr id="93" name="Google Shape;93;p15"/>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00002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4" name="Google Shape;94;p15"/>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560"/>
              </a:spcBef>
              <a:spcAft>
                <a:spcPts val="0"/>
              </a:spcAft>
              <a:buClr>
                <a:srgbClr val="00002E"/>
              </a:buClr>
              <a:buSzPts val="2800"/>
              <a:buNone/>
              <a:defRPr/>
            </a:lvl1pPr>
            <a:lvl2pPr lvl="1" algn="ctr">
              <a:lnSpc>
                <a:spcPct val="100000"/>
              </a:lnSpc>
              <a:spcBef>
                <a:spcPts val="1200"/>
              </a:spcBef>
              <a:spcAft>
                <a:spcPts val="0"/>
              </a:spcAft>
              <a:buClr>
                <a:srgbClr val="00002E"/>
              </a:buClr>
              <a:buSzPts val="2400"/>
              <a:buNone/>
              <a:defRPr/>
            </a:lvl2pPr>
            <a:lvl3pPr lvl="2" algn="ctr">
              <a:lnSpc>
                <a:spcPct val="100000"/>
              </a:lnSpc>
              <a:spcBef>
                <a:spcPts val="480"/>
              </a:spcBef>
              <a:spcAft>
                <a:spcPts val="0"/>
              </a:spcAft>
              <a:buClr>
                <a:srgbClr val="00002E"/>
              </a:buClr>
              <a:buSzPts val="2400"/>
              <a:buNone/>
              <a:defRPr/>
            </a:lvl3pPr>
            <a:lvl4pPr lvl="3" algn="ctr">
              <a:lnSpc>
                <a:spcPct val="100000"/>
              </a:lnSpc>
              <a:spcBef>
                <a:spcPts val="600"/>
              </a:spcBef>
              <a:spcAft>
                <a:spcPts val="0"/>
              </a:spcAft>
              <a:buClr>
                <a:srgbClr val="00002E"/>
              </a:buClr>
              <a:buSzPts val="2800"/>
              <a:buNone/>
              <a:defRPr/>
            </a:lvl4pPr>
            <a:lvl5pPr lvl="4" algn="ctr">
              <a:lnSpc>
                <a:spcPct val="100000"/>
              </a:lnSpc>
              <a:spcBef>
                <a:spcPts val="0"/>
              </a:spcBef>
              <a:spcAft>
                <a:spcPts val="0"/>
              </a:spcAft>
              <a:buClr>
                <a:srgbClr val="00002E"/>
              </a:buClr>
              <a:buSzPts val="2400"/>
              <a:buNone/>
              <a:defRPr/>
            </a:lvl5pPr>
            <a:lvl6pPr lvl="5" algn="ctr">
              <a:spcBef>
                <a:spcPts val="0"/>
              </a:spcBef>
              <a:spcAft>
                <a:spcPts val="0"/>
              </a:spcAft>
              <a:buSzPts val="1800"/>
              <a:buNone/>
              <a:defRPr/>
            </a:lvl6pPr>
            <a:lvl7pPr lvl="6" algn="ctr">
              <a:spcBef>
                <a:spcPts val="0"/>
              </a:spcBef>
              <a:spcAft>
                <a:spcPts val="0"/>
              </a:spcAft>
              <a:buSzPts val="1800"/>
              <a:buNone/>
              <a:defRPr/>
            </a:lvl7pPr>
            <a:lvl8pPr lvl="7" algn="ctr">
              <a:spcBef>
                <a:spcPts val="0"/>
              </a:spcBef>
              <a:spcAft>
                <a:spcPts val="0"/>
              </a:spcAft>
              <a:buSzPts val="1800"/>
              <a:buNone/>
              <a:defRPr/>
            </a:lvl8pPr>
            <a:lvl9pPr lvl="8" algn="ctr">
              <a:spcBef>
                <a:spcPts val="0"/>
              </a:spcBef>
              <a:spcAft>
                <a:spcPts val="0"/>
              </a:spcAft>
              <a:buSzPts val="1800"/>
              <a:buNone/>
              <a:defRPr/>
            </a:lvl9pPr>
          </a:lstStyle>
          <a:p>
            <a:endParaRPr/>
          </a:p>
        </p:txBody>
      </p:sp>
      <p:sp>
        <p:nvSpPr>
          <p:cNvPr id="95" name="Google Shape;95;p15"/>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6" name="Google Shape;96;p15"/>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7" name="Google Shape;97;p15"/>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8"/>
        <p:cNvGrpSpPr/>
        <p:nvPr/>
      </p:nvGrpSpPr>
      <p:grpSpPr>
        <a:xfrm>
          <a:off x="0" y="0"/>
          <a:ext cx="0" cy="0"/>
          <a:chOff x="0" y="0"/>
          <a:chExt cx="0" cy="0"/>
        </a:xfrm>
      </p:grpSpPr>
      <p:sp>
        <p:nvSpPr>
          <p:cNvPr id="99" name="Google Shape;99;p1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Clr>
                <a:srgbClr val="00002E"/>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0" name="Google Shape;100;p1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120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600"/>
              </a:spcBef>
              <a:spcAft>
                <a:spcPts val="0"/>
              </a:spcAft>
              <a:buClr>
                <a:srgbClr val="888888"/>
              </a:buClr>
              <a:buSzPts val="1400"/>
              <a:buNone/>
              <a:defRPr sz="1400">
                <a:solidFill>
                  <a:srgbClr val="888888"/>
                </a:solidFill>
              </a:defRPr>
            </a:lvl4pPr>
            <a:lvl5pPr marL="2286000" lvl="4" indent="-228600" algn="l">
              <a:lnSpc>
                <a:spcPct val="100000"/>
              </a:lnSpc>
              <a:spcBef>
                <a:spcPts val="0"/>
              </a:spcBef>
              <a:spcAft>
                <a:spcPts val="0"/>
              </a:spcAft>
              <a:buClr>
                <a:srgbClr val="888888"/>
              </a:buClr>
              <a:buSzPts val="1400"/>
              <a:buNone/>
              <a:defRPr sz="1400">
                <a:solidFill>
                  <a:srgbClr val="888888"/>
                </a:solidFill>
              </a:defRPr>
            </a:lvl5pPr>
            <a:lvl6pPr marL="2743200" lvl="5" indent="-228600">
              <a:spcBef>
                <a:spcPts val="0"/>
              </a:spcBef>
              <a:spcAft>
                <a:spcPts val="0"/>
              </a:spcAft>
              <a:buClr>
                <a:srgbClr val="888888"/>
              </a:buClr>
              <a:buSzPts val="1400"/>
              <a:buNone/>
              <a:defRPr sz="1400">
                <a:solidFill>
                  <a:srgbClr val="888888"/>
                </a:solidFill>
              </a:defRPr>
            </a:lvl6pPr>
            <a:lvl7pPr marL="3200400" lvl="6" indent="-228600">
              <a:spcBef>
                <a:spcPts val="0"/>
              </a:spcBef>
              <a:spcAft>
                <a:spcPts val="0"/>
              </a:spcAft>
              <a:buClr>
                <a:srgbClr val="888888"/>
              </a:buClr>
              <a:buSzPts val="1400"/>
              <a:buNone/>
              <a:defRPr sz="1400">
                <a:solidFill>
                  <a:srgbClr val="888888"/>
                </a:solidFill>
              </a:defRPr>
            </a:lvl7pPr>
            <a:lvl8pPr marL="3657600" lvl="7" indent="-228600">
              <a:spcBef>
                <a:spcPts val="0"/>
              </a:spcBef>
              <a:spcAft>
                <a:spcPts val="0"/>
              </a:spcAft>
              <a:buClr>
                <a:srgbClr val="888888"/>
              </a:buClr>
              <a:buSzPts val="1400"/>
              <a:buNone/>
              <a:defRPr sz="1400">
                <a:solidFill>
                  <a:srgbClr val="888888"/>
                </a:solidFill>
              </a:defRPr>
            </a:lvl8pPr>
            <a:lvl9pPr marL="4114800" lvl="8" indent="-228600">
              <a:spcBef>
                <a:spcPts val="0"/>
              </a:spcBef>
              <a:spcAft>
                <a:spcPts val="0"/>
              </a:spcAft>
              <a:buClr>
                <a:srgbClr val="888888"/>
              </a:buClr>
              <a:buSzPts val="1400"/>
              <a:buNone/>
              <a:defRPr sz="1400">
                <a:solidFill>
                  <a:srgbClr val="888888"/>
                </a:solidFill>
              </a:defRPr>
            </a:lvl9pPr>
          </a:lstStyle>
          <a:p>
            <a:endParaRPr/>
          </a:p>
        </p:txBody>
      </p:sp>
      <p:sp>
        <p:nvSpPr>
          <p:cNvPr id="101" name="Google Shape;101;p16"/>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2" name="Google Shape;102;p16"/>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3" name="Google Shape;103;p16"/>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04"/>
        <p:cNvGrpSpPr/>
        <p:nvPr/>
      </p:nvGrpSpPr>
      <p:grpSpPr>
        <a:xfrm>
          <a:off x="0" y="0"/>
          <a:ext cx="0" cy="0"/>
          <a:chOff x="0" y="0"/>
          <a:chExt cx="0" cy="0"/>
        </a:xfrm>
      </p:grpSpPr>
      <p:sp>
        <p:nvSpPr>
          <p:cNvPr id="105" name="Google Shape;105;p17"/>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00002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 name="Google Shape;106;p17"/>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rgbClr val="00002E"/>
              </a:buClr>
              <a:buSzPts val="2800"/>
              <a:buChar char="▪"/>
              <a:defRPr sz="2800"/>
            </a:lvl1pPr>
            <a:lvl2pPr marL="914400" lvl="1" indent="-381000" algn="l">
              <a:lnSpc>
                <a:spcPct val="100000"/>
              </a:lnSpc>
              <a:spcBef>
                <a:spcPts val="1200"/>
              </a:spcBef>
              <a:spcAft>
                <a:spcPts val="0"/>
              </a:spcAft>
              <a:buClr>
                <a:srgbClr val="00002E"/>
              </a:buClr>
              <a:buSzPts val="2400"/>
              <a:buChar char="▪"/>
              <a:defRPr sz="2400"/>
            </a:lvl2pPr>
            <a:lvl3pPr marL="1371600" lvl="2" indent="-355600" algn="l">
              <a:lnSpc>
                <a:spcPct val="100000"/>
              </a:lnSpc>
              <a:spcBef>
                <a:spcPts val="400"/>
              </a:spcBef>
              <a:spcAft>
                <a:spcPts val="0"/>
              </a:spcAft>
              <a:buClr>
                <a:srgbClr val="00002E"/>
              </a:buClr>
              <a:buSzPts val="2000"/>
              <a:buChar char="▪"/>
              <a:defRPr sz="2000"/>
            </a:lvl3pPr>
            <a:lvl4pPr marL="1828800" lvl="3" indent="-342900" algn="l">
              <a:lnSpc>
                <a:spcPct val="100000"/>
              </a:lnSpc>
              <a:spcBef>
                <a:spcPts val="600"/>
              </a:spcBef>
              <a:spcAft>
                <a:spcPts val="0"/>
              </a:spcAft>
              <a:buClr>
                <a:srgbClr val="00002E"/>
              </a:buClr>
              <a:buSzPts val="1800"/>
              <a:buAutoNum type="romanUcPeriod"/>
              <a:defRPr sz="1800"/>
            </a:lvl4pPr>
            <a:lvl5pPr marL="2286000" lvl="4" indent="-342900" algn="l">
              <a:lnSpc>
                <a:spcPct val="100000"/>
              </a:lnSpc>
              <a:spcBef>
                <a:spcPts val="0"/>
              </a:spcBef>
              <a:spcAft>
                <a:spcPts val="0"/>
              </a:spcAft>
              <a:buClr>
                <a:srgbClr val="00002E"/>
              </a:buClr>
              <a:buSzPts val="1800"/>
              <a:buAutoNum type="alphaUcPeriod"/>
              <a:defRPr sz="1800"/>
            </a:lvl5pPr>
            <a:lvl6pPr marL="2743200" lvl="5" indent="-228600">
              <a:spcBef>
                <a:spcPts val="0"/>
              </a:spcBef>
              <a:spcAft>
                <a:spcPts val="0"/>
              </a:spcAft>
              <a:buSzPts val="1400"/>
              <a:buNone/>
              <a:defRPr sz="1800"/>
            </a:lvl6pPr>
            <a:lvl7pPr marL="3200400" lvl="6" indent="-228600">
              <a:spcBef>
                <a:spcPts val="0"/>
              </a:spcBef>
              <a:spcAft>
                <a:spcPts val="0"/>
              </a:spcAft>
              <a:buSzPts val="1400"/>
              <a:buNone/>
              <a:defRPr sz="1800"/>
            </a:lvl7pPr>
            <a:lvl8pPr marL="3657600" lvl="7" indent="-228600">
              <a:spcBef>
                <a:spcPts val="0"/>
              </a:spcBef>
              <a:spcAft>
                <a:spcPts val="0"/>
              </a:spcAft>
              <a:buSzPts val="1400"/>
              <a:buNone/>
              <a:defRPr sz="1800"/>
            </a:lvl8pPr>
            <a:lvl9pPr marL="4114800" lvl="8" indent="-228600">
              <a:spcBef>
                <a:spcPts val="0"/>
              </a:spcBef>
              <a:spcAft>
                <a:spcPts val="0"/>
              </a:spcAft>
              <a:buSzPts val="1400"/>
              <a:buNone/>
              <a:defRPr sz="1800"/>
            </a:lvl9pPr>
          </a:lstStyle>
          <a:p>
            <a:endParaRPr/>
          </a:p>
        </p:txBody>
      </p:sp>
      <p:sp>
        <p:nvSpPr>
          <p:cNvPr id="107" name="Google Shape;107;p17"/>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rgbClr val="00002E"/>
              </a:buClr>
              <a:buSzPts val="2800"/>
              <a:buChar char="▪"/>
              <a:defRPr sz="2800"/>
            </a:lvl1pPr>
            <a:lvl2pPr marL="914400" lvl="1" indent="-381000" algn="l">
              <a:lnSpc>
                <a:spcPct val="100000"/>
              </a:lnSpc>
              <a:spcBef>
                <a:spcPts val="1200"/>
              </a:spcBef>
              <a:spcAft>
                <a:spcPts val="0"/>
              </a:spcAft>
              <a:buClr>
                <a:srgbClr val="00002E"/>
              </a:buClr>
              <a:buSzPts val="2400"/>
              <a:buChar char="▪"/>
              <a:defRPr sz="2400"/>
            </a:lvl2pPr>
            <a:lvl3pPr marL="1371600" lvl="2" indent="-355600" algn="l">
              <a:lnSpc>
                <a:spcPct val="100000"/>
              </a:lnSpc>
              <a:spcBef>
                <a:spcPts val="400"/>
              </a:spcBef>
              <a:spcAft>
                <a:spcPts val="0"/>
              </a:spcAft>
              <a:buClr>
                <a:srgbClr val="00002E"/>
              </a:buClr>
              <a:buSzPts val="2000"/>
              <a:buChar char="▪"/>
              <a:defRPr sz="2000"/>
            </a:lvl3pPr>
            <a:lvl4pPr marL="1828800" lvl="3" indent="-342900" algn="l">
              <a:lnSpc>
                <a:spcPct val="100000"/>
              </a:lnSpc>
              <a:spcBef>
                <a:spcPts val="600"/>
              </a:spcBef>
              <a:spcAft>
                <a:spcPts val="0"/>
              </a:spcAft>
              <a:buClr>
                <a:srgbClr val="00002E"/>
              </a:buClr>
              <a:buSzPts val="1800"/>
              <a:buAutoNum type="romanUcPeriod"/>
              <a:defRPr sz="1800"/>
            </a:lvl4pPr>
            <a:lvl5pPr marL="2286000" lvl="4" indent="-342900" algn="l">
              <a:lnSpc>
                <a:spcPct val="100000"/>
              </a:lnSpc>
              <a:spcBef>
                <a:spcPts val="0"/>
              </a:spcBef>
              <a:spcAft>
                <a:spcPts val="0"/>
              </a:spcAft>
              <a:buClr>
                <a:srgbClr val="00002E"/>
              </a:buClr>
              <a:buSzPts val="1800"/>
              <a:buAutoNum type="alphaUcPeriod"/>
              <a:defRPr sz="1800"/>
            </a:lvl5pPr>
            <a:lvl6pPr marL="2743200" lvl="5" indent="-228600">
              <a:spcBef>
                <a:spcPts val="0"/>
              </a:spcBef>
              <a:spcAft>
                <a:spcPts val="0"/>
              </a:spcAft>
              <a:buSzPts val="1400"/>
              <a:buNone/>
              <a:defRPr sz="1800"/>
            </a:lvl6pPr>
            <a:lvl7pPr marL="3200400" lvl="6" indent="-228600">
              <a:spcBef>
                <a:spcPts val="0"/>
              </a:spcBef>
              <a:spcAft>
                <a:spcPts val="0"/>
              </a:spcAft>
              <a:buSzPts val="1400"/>
              <a:buNone/>
              <a:defRPr sz="1800"/>
            </a:lvl7pPr>
            <a:lvl8pPr marL="3657600" lvl="7" indent="-228600">
              <a:spcBef>
                <a:spcPts val="0"/>
              </a:spcBef>
              <a:spcAft>
                <a:spcPts val="0"/>
              </a:spcAft>
              <a:buSzPts val="1400"/>
              <a:buNone/>
              <a:defRPr sz="1800"/>
            </a:lvl8pPr>
            <a:lvl9pPr marL="4114800" lvl="8" indent="-228600">
              <a:spcBef>
                <a:spcPts val="0"/>
              </a:spcBef>
              <a:spcAft>
                <a:spcPts val="0"/>
              </a:spcAft>
              <a:buSzPts val="1400"/>
              <a:buNone/>
              <a:defRPr sz="1800"/>
            </a:lvl9pPr>
          </a:lstStyle>
          <a:p>
            <a:endParaRPr/>
          </a:p>
        </p:txBody>
      </p:sp>
      <p:sp>
        <p:nvSpPr>
          <p:cNvPr id="108" name="Google Shape;108;p17"/>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9" name="Google Shape;109;p17"/>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0" name="Google Shape;110;p17"/>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11"/>
        <p:cNvGrpSpPr/>
        <p:nvPr/>
      </p:nvGrpSpPr>
      <p:grpSpPr>
        <a:xfrm>
          <a:off x="0" y="0"/>
          <a:ext cx="0" cy="0"/>
          <a:chOff x="0" y="0"/>
          <a:chExt cx="0" cy="0"/>
        </a:xfrm>
      </p:grpSpPr>
      <p:sp>
        <p:nvSpPr>
          <p:cNvPr id="112" name="Google Shape;112;p18"/>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00002E"/>
              </a:buClr>
              <a:buSzPts val="38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3" name="Google Shape;113;p18"/>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Clr>
                <a:srgbClr val="00002E"/>
              </a:buClr>
              <a:buSzPts val="2400"/>
              <a:buNone/>
              <a:defRPr sz="2400" b="1"/>
            </a:lvl1pPr>
            <a:lvl2pPr marL="914400" lvl="1" indent="-228600" algn="l">
              <a:lnSpc>
                <a:spcPct val="100000"/>
              </a:lnSpc>
              <a:spcBef>
                <a:spcPts val="1200"/>
              </a:spcBef>
              <a:spcAft>
                <a:spcPts val="0"/>
              </a:spcAft>
              <a:buClr>
                <a:srgbClr val="00002E"/>
              </a:buClr>
              <a:buSzPts val="2000"/>
              <a:buNone/>
              <a:defRPr sz="2000" b="1"/>
            </a:lvl2pPr>
            <a:lvl3pPr marL="1371600" lvl="2" indent="-228600" algn="l">
              <a:lnSpc>
                <a:spcPct val="100000"/>
              </a:lnSpc>
              <a:spcBef>
                <a:spcPts val="360"/>
              </a:spcBef>
              <a:spcAft>
                <a:spcPts val="0"/>
              </a:spcAft>
              <a:buClr>
                <a:srgbClr val="00002E"/>
              </a:buClr>
              <a:buSzPts val="1800"/>
              <a:buNone/>
              <a:defRPr sz="1800" b="1"/>
            </a:lvl3pPr>
            <a:lvl4pPr marL="1828800" lvl="3" indent="-228600" algn="l">
              <a:lnSpc>
                <a:spcPct val="100000"/>
              </a:lnSpc>
              <a:spcBef>
                <a:spcPts val="600"/>
              </a:spcBef>
              <a:spcAft>
                <a:spcPts val="0"/>
              </a:spcAft>
              <a:buClr>
                <a:srgbClr val="00002E"/>
              </a:buClr>
              <a:buSzPts val="1600"/>
              <a:buNone/>
              <a:defRPr sz="1600" b="1"/>
            </a:lvl4pPr>
            <a:lvl5pPr marL="2286000" lvl="4" indent="-228600" algn="l">
              <a:lnSpc>
                <a:spcPct val="100000"/>
              </a:lnSpc>
              <a:spcBef>
                <a:spcPts val="0"/>
              </a:spcBef>
              <a:spcAft>
                <a:spcPts val="0"/>
              </a:spcAft>
              <a:buClr>
                <a:srgbClr val="00002E"/>
              </a:buClr>
              <a:buSzPts val="1600"/>
              <a:buNone/>
              <a:defRPr sz="1600" b="1"/>
            </a:lvl5pPr>
            <a:lvl6pPr marL="2743200" lvl="5" indent="-228600">
              <a:spcBef>
                <a:spcPts val="0"/>
              </a:spcBef>
              <a:spcAft>
                <a:spcPts val="0"/>
              </a:spcAft>
              <a:buSzPts val="1600"/>
              <a:buNone/>
              <a:defRPr sz="1600" b="1"/>
            </a:lvl6pPr>
            <a:lvl7pPr marL="3200400" lvl="6" indent="-228600">
              <a:spcBef>
                <a:spcPts val="0"/>
              </a:spcBef>
              <a:spcAft>
                <a:spcPts val="0"/>
              </a:spcAft>
              <a:buSzPts val="1600"/>
              <a:buNone/>
              <a:defRPr sz="1600" b="1"/>
            </a:lvl7pPr>
            <a:lvl8pPr marL="3657600" lvl="7" indent="-228600">
              <a:spcBef>
                <a:spcPts val="0"/>
              </a:spcBef>
              <a:spcAft>
                <a:spcPts val="0"/>
              </a:spcAft>
              <a:buSzPts val="1600"/>
              <a:buNone/>
              <a:defRPr sz="1600" b="1"/>
            </a:lvl8pPr>
            <a:lvl9pPr marL="4114800" lvl="8" indent="-228600">
              <a:spcBef>
                <a:spcPts val="0"/>
              </a:spcBef>
              <a:spcAft>
                <a:spcPts val="0"/>
              </a:spcAft>
              <a:buSzPts val="1600"/>
              <a:buNone/>
              <a:defRPr sz="1600" b="1"/>
            </a:lvl9pPr>
          </a:lstStyle>
          <a:p>
            <a:endParaRPr/>
          </a:p>
        </p:txBody>
      </p:sp>
      <p:sp>
        <p:nvSpPr>
          <p:cNvPr id="114" name="Google Shape;114;p18"/>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Clr>
                <a:srgbClr val="00002E"/>
              </a:buClr>
              <a:buSzPts val="2400"/>
              <a:buChar char="▪"/>
              <a:defRPr sz="2400"/>
            </a:lvl1pPr>
            <a:lvl2pPr marL="914400" lvl="1" indent="-355600" algn="l">
              <a:lnSpc>
                <a:spcPct val="100000"/>
              </a:lnSpc>
              <a:spcBef>
                <a:spcPts val="1200"/>
              </a:spcBef>
              <a:spcAft>
                <a:spcPts val="0"/>
              </a:spcAft>
              <a:buClr>
                <a:srgbClr val="00002E"/>
              </a:buClr>
              <a:buSzPts val="2000"/>
              <a:buChar char="▪"/>
              <a:defRPr sz="2000"/>
            </a:lvl2pPr>
            <a:lvl3pPr marL="1371600" lvl="2" indent="-342900" algn="l">
              <a:lnSpc>
                <a:spcPct val="100000"/>
              </a:lnSpc>
              <a:spcBef>
                <a:spcPts val="360"/>
              </a:spcBef>
              <a:spcAft>
                <a:spcPts val="0"/>
              </a:spcAft>
              <a:buClr>
                <a:srgbClr val="00002E"/>
              </a:buClr>
              <a:buSzPts val="1800"/>
              <a:buChar char="▪"/>
              <a:defRPr sz="1800"/>
            </a:lvl3pPr>
            <a:lvl4pPr marL="1828800" lvl="3" indent="-330200" algn="l">
              <a:lnSpc>
                <a:spcPct val="100000"/>
              </a:lnSpc>
              <a:spcBef>
                <a:spcPts val="600"/>
              </a:spcBef>
              <a:spcAft>
                <a:spcPts val="0"/>
              </a:spcAft>
              <a:buClr>
                <a:srgbClr val="00002E"/>
              </a:buClr>
              <a:buSzPts val="1600"/>
              <a:buAutoNum type="romanUcPeriod"/>
              <a:defRPr sz="1600"/>
            </a:lvl4pPr>
            <a:lvl5pPr marL="2286000" lvl="4" indent="-330200" algn="l">
              <a:lnSpc>
                <a:spcPct val="100000"/>
              </a:lnSpc>
              <a:spcBef>
                <a:spcPts val="0"/>
              </a:spcBef>
              <a:spcAft>
                <a:spcPts val="0"/>
              </a:spcAft>
              <a:buClr>
                <a:srgbClr val="00002E"/>
              </a:buClr>
              <a:buSzPts val="1600"/>
              <a:buAutoNum type="alphaUcPeriod"/>
              <a:defRPr sz="1600"/>
            </a:lvl5pPr>
            <a:lvl6pPr marL="2743200" lvl="5" indent="-228600">
              <a:spcBef>
                <a:spcPts val="0"/>
              </a:spcBef>
              <a:spcAft>
                <a:spcPts val="0"/>
              </a:spcAft>
              <a:buSzPts val="1400"/>
              <a:buNone/>
              <a:defRPr sz="1600"/>
            </a:lvl6pPr>
            <a:lvl7pPr marL="3200400" lvl="6" indent="-228600">
              <a:spcBef>
                <a:spcPts val="0"/>
              </a:spcBef>
              <a:spcAft>
                <a:spcPts val="0"/>
              </a:spcAft>
              <a:buSzPts val="1400"/>
              <a:buNone/>
              <a:defRPr sz="1600"/>
            </a:lvl7pPr>
            <a:lvl8pPr marL="3657600" lvl="7" indent="-228600">
              <a:spcBef>
                <a:spcPts val="0"/>
              </a:spcBef>
              <a:spcAft>
                <a:spcPts val="0"/>
              </a:spcAft>
              <a:buSzPts val="1400"/>
              <a:buNone/>
              <a:defRPr sz="1600"/>
            </a:lvl8pPr>
            <a:lvl9pPr marL="4114800" lvl="8" indent="-228600">
              <a:spcBef>
                <a:spcPts val="0"/>
              </a:spcBef>
              <a:spcAft>
                <a:spcPts val="0"/>
              </a:spcAft>
              <a:buSzPts val="1400"/>
              <a:buNone/>
              <a:defRPr sz="1600"/>
            </a:lvl9pPr>
          </a:lstStyle>
          <a:p>
            <a:endParaRPr/>
          </a:p>
        </p:txBody>
      </p:sp>
      <p:sp>
        <p:nvSpPr>
          <p:cNvPr id="115" name="Google Shape;115;p18"/>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Clr>
                <a:srgbClr val="00002E"/>
              </a:buClr>
              <a:buSzPts val="2400"/>
              <a:buNone/>
              <a:defRPr sz="2400" b="1"/>
            </a:lvl1pPr>
            <a:lvl2pPr marL="914400" lvl="1" indent="-228600" algn="l">
              <a:lnSpc>
                <a:spcPct val="100000"/>
              </a:lnSpc>
              <a:spcBef>
                <a:spcPts val="1200"/>
              </a:spcBef>
              <a:spcAft>
                <a:spcPts val="0"/>
              </a:spcAft>
              <a:buClr>
                <a:srgbClr val="00002E"/>
              </a:buClr>
              <a:buSzPts val="2000"/>
              <a:buNone/>
              <a:defRPr sz="2000" b="1"/>
            </a:lvl2pPr>
            <a:lvl3pPr marL="1371600" lvl="2" indent="-228600" algn="l">
              <a:lnSpc>
                <a:spcPct val="100000"/>
              </a:lnSpc>
              <a:spcBef>
                <a:spcPts val="360"/>
              </a:spcBef>
              <a:spcAft>
                <a:spcPts val="0"/>
              </a:spcAft>
              <a:buClr>
                <a:srgbClr val="00002E"/>
              </a:buClr>
              <a:buSzPts val="1800"/>
              <a:buNone/>
              <a:defRPr sz="1800" b="1"/>
            </a:lvl3pPr>
            <a:lvl4pPr marL="1828800" lvl="3" indent="-228600" algn="l">
              <a:lnSpc>
                <a:spcPct val="100000"/>
              </a:lnSpc>
              <a:spcBef>
                <a:spcPts val="600"/>
              </a:spcBef>
              <a:spcAft>
                <a:spcPts val="0"/>
              </a:spcAft>
              <a:buClr>
                <a:srgbClr val="00002E"/>
              </a:buClr>
              <a:buSzPts val="1600"/>
              <a:buNone/>
              <a:defRPr sz="1600" b="1"/>
            </a:lvl4pPr>
            <a:lvl5pPr marL="2286000" lvl="4" indent="-228600" algn="l">
              <a:lnSpc>
                <a:spcPct val="100000"/>
              </a:lnSpc>
              <a:spcBef>
                <a:spcPts val="0"/>
              </a:spcBef>
              <a:spcAft>
                <a:spcPts val="0"/>
              </a:spcAft>
              <a:buClr>
                <a:srgbClr val="00002E"/>
              </a:buClr>
              <a:buSzPts val="1600"/>
              <a:buNone/>
              <a:defRPr sz="1600" b="1"/>
            </a:lvl5pPr>
            <a:lvl6pPr marL="2743200" lvl="5" indent="-228600">
              <a:spcBef>
                <a:spcPts val="0"/>
              </a:spcBef>
              <a:spcAft>
                <a:spcPts val="0"/>
              </a:spcAft>
              <a:buSzPts val="1600"/>
              <a:buNone/>
              <a:defRPr sz="1600" b="1"/>
            </a:lvl6pPr>
            <a:lvl7pPr marL="3200400" lvl="6" indent="-228600">
              <a:spcBef>
                <a:spcPts val="0"/>
              </a:spcBef>
              <a:spcAft>
                <a:spcPts val="0"/>
              </a:spcAft>
              <a:buSzPts val="1600"/>
              <a:buNone/>
              <a:defRPr sz="1600" b="1"/>
            </a:lvl7pPr>
            <a:lvl8pPr marL="3657600" lvl="7" indent="-228600">
              <a:spcBef>
                <a:spcPts val="0"/>
              </a:spcBef>
              <a:spcAft>
                <a:spcPts val="0"/>
              </a:spcAft>
              <a:buSzPts val="1600"/>
              <a:buNone/>
              <a:defRPr sz="1600" b="1"/>
            </a:lvl8pPr>
            <a:lvl9pPr marL="4114800" lvl="8" indent="-228600">
              <a:spcBef>
                <a:spcPts val="0"/>
              </a:spcBef>
              <a:spcAft>
                <a:spcPts val="0"/>
              </a:spcAft>
              <a:buSzPts val="1600"/>
              <a:buNone/>
              <a:defRPr sz="1600" b="1"/>
            </a:lvl9pPr>
          </a:lstStyle>
          <a:p>
            <a:endParaRPr/>
          </a:p>
        </p:txBody>
      </p:sp>
      <p:sp>
        <p:nvSpPr>
          <p:cNvPr id="116" name="Google Shape;116;p18"/>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Clr>
                <a:srgbClr val="00002E"/>
              </a:buClr>
              <a:buSzPts val="2400"/>
              <a:buChar char="▪"/>
              <a:defRPr sz="2400"/>
            </a:lvl1pPr>
            <a:lvl2pPr marL="914400" lvl="1" indent="-355600" algn="l">
              <a:lnSpc>
                <a:spcPct val="100000"/>
              </a:lnSpc>
              <a:spcBef>
                <a:spcPts val="1200"/>
              </a:spcBef>
              <a:spcAft>
                <a:spcPts val="0"/>
              </a:spcAft>
              <a:buClr>
                <a:srgbClr val="00002E"/>
              </a:buClr>
              <a:buSzPts val="2000"/>
              <a:buChar char="▪"/>
              <a:defRPr sz="2000"/>
            </a:lvl2pPr>
            <a:lvl3pPr marL="1371600" lvl="2" indent="-342900" algn="l">
              <a:lnSpc>
                <a:spcPct val="100000"/>
              </a:lnSpc>
              <a:spcBef>
                <a:spcPts val="360"/>
              </a:spcBef>
              <a:spcAft>
                <a:spcPts val="0"/>
              </a:spcAft>
              <a:buClr>
                <a:srgbClr val="00002E"/>
              </a:buClr>
              <a:buSzPts val="1800"/>
              <a:buChar char="▪"/>
              <a:defRPr sz="1800"/>
            </a:lvl3pPr>
            <a:lvl4pPr marL="1828800" lvl="3" indent="-330200" algn="l">
              <a:lnSpc>
                <a:spcPct val="100000"/>
              </a:lnSpc>
              <a:spcBef>
                <a:spcPts val="600"/>
              </a:spcBef>
              <a:spcAft>
                <a:spcPts val="0"/>
              </a:spcAft>
              <a:buClr>
                <a:srgbClr val="00002E"/>
              </a:buClr>
              <a:buSzPts val="1600"/>
              <a:buAutoNum type="romanUcPeriod"/>
              <a:defRPr sz="1600"/>
            </a:lvl4pPr>
            <a:lvl5pPr marL="2286000" lvl="4" indent="-330200" algn="l">
              <a:lnSpc>
                <a:spcPct val="100000"/>
              </a:lnSpc>
              <a:spcBef>
                <a:spcPts val="0"/>
              </a:spcBef>
              <a:spcAft>
                <a:spcPts val="0"/>
              </a:spcAft>
              <a:buClr>
                <a:srgbClr val="00002E"/>
              </a:buClr>
              <a:buSzPts val="1600"/>
              <a:buAutoNum type="alphaUcPeriod"/>
              <a:defRPr sz="1600"/>
            </a:lvl5pPr>
            <a:lvl6pPr marL="2743200" lvl="5" indent="-228600">
              <a:spcBef>
                <a:spcPts val="0"/>
              </a:spcBef>
              <a:spcAft>
                <a:spcPts val="0"/>
              </a:spcAft>
              <a:buSzPts val="1400"/>
              <a:buNone/>
              <a:defRPr sz="1600"/>
            </a:lvl6pPr>
            <a:lvl7pPr marL="3200400" lvl="6" indent="-228600">
              <a:spcBef>
                <a:spcPts val="0"/>
              </a:spcBef>
              <a:spcAft>
                <a:spcPts val="0"/>
              </a:spcAft>
              <a:buSzPts val="1400"/>
              <a:buNone/>
              <a:defRPr sz="1600"/>
            </a:lvl7pPr>
            <a:lvl8pPr marL="3657600" lvl="7" indent="-228600">
              <a:spcBef>
                <a:spcPts val="0"/>
              </a:spcBef>
              <a:spcAft>
                <a:spcPts val="0"/>
              </a:spcAft>
              <a:buSzPts val="1400"/>
              <a:buNone/>
              <a:defRPr sz="1600"/>
            </a:lvl8pPr>
            <a:lvl9pPr marL="4114800" lvl="8" indent="-228600">
              <a:spcBef>
                <a:spcPts val="0"/>
              </a:spcBef>
              <a:spcAft>
                <a:spcPts val="0"/>
              </a:spcAft>
              <a:buSzPts val="1400"/>
              <a:buNone/>
              <a:defRPr sz="1600"/>
            </a:lvl9pPr>
          </a:lstStyle>
          <a:p>
            <a:endParaRPr/>
          </a:p>
        </p:txBody>
      </p:sp>
      <p:sp>
        <p:nvSpPr>
          <p:cNvPr id="117" name="Google Shape;117;p18"/>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8" name="Google Shape;118;p18"/>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9" name="Google Shape;119;p18"/>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20"/>
        <p:cNvGrpSpPr/>
        <p:nvPr/>
      </p:nvGrpSpPr>
      <p:grpSpPr>
        <a:xfrm>
          <a:off x="0" y="0"/>
          <a:ext cx="0" cy="0"/>
          <a:chOff x="0" y="0"/>
          <a:chExt cx="0" cy="0"/>
        </a:xfrm>
      </p:grpSpPr>
      <p:sp>
        <p:nvSpPr>
          <p:cNvPr id="121" name="Google Shape;121;p19"/>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00002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2" name="Google Shape;122;p19"/>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3" name="Google Shape;123;p19"/>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4" name="Google Shape;124;p19"/>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5"/>
        <p:cNvGrpSpPr/>
        <p:nvPr/>
      </p:nvGrpSpPr>
      <p:grpSpPr>
        <a:xfrm>
          <a:off x="0" y="0"/>
          <a:ext cx="0" cy="0"/>
          <a:chOff x="0" y="0"/>
          <a:chExt cx="0" cy="0"/>
        </a:xfrm>
      </p:grpSpPr>
      <p:sp>
        <p:nvSpPr>
          <p:cNvPr id="126" name="Google Shape;126;p20"/>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7" name="Google Shape;127;p20"/>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8" name="Google Shape;128;p20"/>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29"/>
        <p:cNvGrpSpPr/>
        <p:nvPr/>
      </p:nvGrpSpPr>
      <p:grpSpPr>
        <a:xfrm>
          <a:off x="0" y="0"/>
          <a:ext cx="0" cy="0"/>
          <a:chOff x="0" y="0"/>
          <a:chExt cx="0" cy="0"/>
        </a:xfrm>
      </p:grpSpPr>
      <p:sp>
        <p:nvSpPr>
          <p:cNvPr id="130" name="Google Shape;130;p21"/>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rgbClr val="00002E"/>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1" name="Google Shape;131;p21"/>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lnSpc>
                <a:spcPct val="100000"/>
              </a:lnSpc>
              <a:spcBef>
                <a:spcPts val="640"/>
              </a:spcBef>
              <a:spcAft>
                <a:spcPts val="0"/>
              </a:spcAft>
              <a:buClr>
                <a:srgbClr val="00002E"/>
              </a:buClr>
              <a:buSzPts val="3200"/>
              <a:buChar char="▪"/>
              <a:defRPr sz="3200"/>
            </a:lvl1pPr>
            <a:lvl2pPr marL="914400" lvl="1" indent="-406400" algn="l">
              <a:lnSpc>
                <a:spcPct val="100000"/>
              </a:lnSpc>
              <a:spcBef>
                <a:spcPts val="1200"/>
              </a:spcBef>
              <a:spcAft>
                <a:spcPts val="0"/>
              </a:spcAft>
              <a:buClr>
                <a:srgbClr val="00002E"/>
              </a:buClr>
              <a:buSzPts val="2800"/>
              <a:buChar char="▪"/>
              <a:defRPr sz="2800"/>
            </a:lvl2pPr>
            <a:lvl3pPr marL="1371600" lvl="2" indent="-381000" algn="l">
              <a:lnSpc>
                <a:spcPct val="100000"/>
              </a:lnSpc>
              <a:spcBef>
                <a:spcPts val="480"/>
              </a:spcBef>
              <a:spcAft>
                <a:spcPts val="0"/>
              </a:spcAft>
              <a:buClr>
                <a:srgbClr val="00002E"/>
              </a:buClr>
              <a:buSzPts val="2400"/>
              <a:buChar char="▪"/>
              <a:defRPr sz="2400"/>
            </a:lvl3pPr>
            <a:lvl4pPr marL="1828800" lvl="3" indent="-355600" algn="l">
              <a:lnSpc>
                <a:spcPct val="100000"/>
              </a:lnSpc>
              <a:spcBef>
                <a:spcPts val="600"/>
              </a:spcBef>
              <a:spcAft>
                <a:spcPts val="0"/>
              </a:spcAft>
              <a:buClr>
                <a:srgbClr val="00002E"/>
              </a:buClr>
              <a:buSzPts val="2000"/>
              <a:buAutoNum type="romanUcPeriod"/>
              <a:defRPr sz="2000"/>
            </a:lvl4pPr>
            <a:lvl5pPr marL="2286000" lvl="4" indent="-355600" algn="l">
              <a:lnSpc>
                <a:spcPct val="100000"/>
              </a:lnSpc>
              <a:spcBef>
                <a:spcPts val="0"/>
              </a:spcBef>
              <a:spcAft>
                <a:spcPts val="0"/>
              </a:spcAft>
              <a:buClr>
                <a:srgbClr val="00002E"/>
              </a:buClr>
              <a:buSzPts val="2000"/>
              <a:buAutoNum type="alphaUcPeriod"/>
              <a:defRPr sz="2000"/>
            </a:lvl5pPr>
            <a:lvl6pPr marL="2743200" lvl="5" indent="-228600">
              <a:spcBef>
                <a:spcPts val="0"/>
              </a:spcBef>
              <a:spcAft>
                <a:spcPts val="0"/>
              </a:spcAft>
              <a:buSzPts val="1400"/>
              <a:buNone/>
              <a:defRPr sz="2000"/>
            </a:lvl6pPr>
            <a:lvl7pPr marL="3200400" lvl="6" indent="-228600">
              <a:spcBef>
                <a:spcPts val="0"/>
              </a:spcBef>
              <a:spcAft>
                <a:spcPts val="0"/>
              </a:spcAft>
              <a:buSzPts val="1400"/>
              <a:buNone/>
              <a:defRPr sz="2000"/>
            </a:lvl7pPr>
            <a:lvl8pPr marL="3657600" lvl="7" indent="-228600">
              <a:spcBef>
                <a:spcPts val="0"/>
              </a:spcBef>
              <a:spcAft>
                <a:spcPts val="0"/>
              </a:spcAft>
              <a:buSzPts val="1400"/>
              <a:buNone/>
              <a:defRPr sz="2000"/>
            </a:lvl8pPr>
            <a:lvl9pPr marL="4114800" lvl="8" indent="-228600">
              <a:spcBef>
                <a:spcPts val="0"/>
              </a:spcBef>
              <a:spcAft>
                <a:spcPts val="0"/>
              </a:spcAft>
              <a:buSzPts val="1400"/>
              <a:buNone/>
              <a:defRPr sz="2000"/>
            </a:lvl9pPr>
          </a:lstStyle>
          <a:p>
            <a:endParaRPr/>
          </a:p>
        </p:txBody>
      </p:sp>
      <p:sp>
        <p:nvSpPr>
          <p:cNvPr id="132" name="Google Shape;132;p21"/>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80"/>
              </a:spcBef>
              <a:spcAft>
                <a:spcPts val="0"/>
              </a:spcAft>
              <a:buClr>
                <a:srgbClr val="00002E"/>
              </a:buClr>
              <a:buSzPts val="1400"/>
              <a:buNone/>
              <a:defRPr sz="1400"/>
            </a:lvl1pPr>
            <a:lvl2pPr marL="914400" lvl="1" indent="-228600" algn="l">
              <a:lnSpc>
                <a:spcPct val="100000"/>
              </a:lnSpc>
              <a:spcBef>
                <a:spcPts val="1200"/>
              </a:spcBef>
              <a:spcAft>
                <a:spcPts val="0"/>
              </a:spcAft>
              <a:buClr>
                <a:srgbClr val="00002E"/>
              </a:buClr>
              <a:buSzPts val="1200"/>
              <a:buNone/>
              <a:defRPr sz="1200"/>
            </a:lvl2pPr>
            <a:lvl3pPr marL="1371600" lvl="2" indent="-228600" algn="l">
              <a:lnSpc>
                <a:spcPct val="100000"/>
              </a:lnSpc>
              <a:spcBef>
                <a:spcPts val="200"/>
              </a:spcBef>
              <a:spcAft>
                <a:spcPts val="0"/>
              </a:spcAft>
              <a:buClr>
                <a:srgbClr val="00002E"/>
              </a:buClr>
              <a:buSzPts val="1000"/>
              <a:buNone/>
              <a:defRPr sz="1000"/>
            </a:lvl3pPr>
            <a:lvl4pPr marL="1828800" lvl="3" indent="-228600" algn="l">
              <a:lnSpc>
                <a:spcPct val="100000"/>
              </a:lnSpc>
              <a:spcBef>
                <a:spcPts val="600"/>
              </a:spcBef>
              <a:spcAft>
                <a:spcPts val="0"/>
              </a:spcAft>
              <a:buClr>
                <a:srgbClr val="00002E"/>
              </a:buClr>
              <a:buSzPts val="900"/>
              <a:buNone/>
              <a:defRPr sz="900"/>
            </a:lvl4pPr>
            <a:lvl5pPr marL="2286000" lvl="4" indent="-228600" algn="l">
              <a:lnSpc>
                <a:spcPct val="100000"/>
              </a:lnSpc>
              <a:spcBef>
                <a:spcPts val="0"/>
              </a:spcBef>
              <a:spcAft>
                <a:spcPts val="0"/>
              </a:spcAft>
              <a:buClr>
                <a:srgbClr val="00002E"/>
              </a:buClr>
              <a:buSzPts val="900"/>
              <a:buNone/>
              <a:defRPr sz="900"/>
            </a:lvl5pPr>
            <a:lvl6pPr marL="2743200" lvl="5" indent="-228600">
              <a:spcBef>
                <a:spcPts val="0"/>
              </a:spcBef>
              <a:spcAft>
                <a:spcPts val="0"/>
              </a:spcAft>
              <a:buSzPts val="900"/>
              <a:buNone/>
              <a:defRPr sz="900"/>
            </a:lvl6pPr>
            <a:lvl7pPr marL="3200400" lvl="6" indent="-228600">
              <a:spcBef>
                <a:spcPts val="0"/>
              </a:spcBef>
              <a:spcAft>
                <a:spcPts val="0"/>
              </a:spcAft>
              <a:buSzPts val="900"/>
              <a:buNone/>
              <a:defRPr sz="900"/>
            </a:lvl7pPr>
            <a:lvl8pPr marL="3657600" lvl="7" indent="-228600">
              <a:spcBef>
                <a:spcPts val="0"/>
              </a:spcBef>
              <a:spcAft>
                <a:spcPts val="0"/>
              </a:spcAft>
              <a:buSzPts val="900"/>
              <a:buNone/>
              <a:defRPr sz="900"/>
            </a:lvl8pPr>
            <a:lvl9pPr marL="4114800" lvl="8" indent="-228600">
              <a:spcBef>
                <a:spcPts val="0"/>
              </a:spcBef>
              <a:spcAft>
                <a:spcPts val="0"/>
              </a:spcAft>
              <a:buSzPts val="900"/>
              <a:buNone/>
              <a:defRPr sz="900"/>
            </a:lvl9pPr>
          </a:lstStyle>
          <a:p>
            <a:endParaRPr/>
          </a:p>
        </p:txBody>
      </p:sp>
      <p:sp>
        <p:nvSpPr>
          <p:cNvPr id="133" name="Google Shape;133;p21"/>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4" name="Google Shape;134;p21"/>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5" name="Google Shape;135;p21"/>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00002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560"/>
              </a:spcBef>
              <a:spcAft>
                <a:spcPts val="0"/>
              </a:spcAft>
              <a:buClr>
                <a:srgbClr val="00002E"/>
              </a:buClr>
              <a:buSzPts val="2800"/>
              <a:buNone/>
              <a:defRPr/>
            </a:lvl1pPr>
            <a:lvl2pPr lvl="1" algn="ctr">
              <a:lnSpc>
                <a:spcPct val="100000"/>
              </a:lnSpc>
              <a:spcBef>
                <a:spcPts val="1200"/>
              </a:spcBef>
              <a:spcAft>
                <a:spcPts val="0"/>
              </a:spcAft>
              <a:buClr>
                <a:srgbClr val="00002E"/>
              </a:buClr>
              <a:buSzPts val="2400"/>
              <a:buNone/>
              <a:defRPr/>
            </a:lvl2pPr>
            <a:lvl3pPr lvl="2" algn="ctr">
              <a:lnSpc>
                <a:spcPct val="100000"/>
              </a:lnSpc>
              <a:spcBef>
                <a:spcPts val="480"/>
              </a:spcBef>
              <a:spcAft>
                <a:spcPts val="0"/>
              </a:spcAft>
              <a:buClr>
                <a:srgbClr val="00002E"/>
              </a:buClr>
              <a:buSzPts val="2400"/>
              <a:buNone/>
              <a:defRPr/>
            </a:lvl3pPr>
            <a:lvl4pPr lvl="3" algn="ctr">
              <a:lnSpc>
                <a:spcPct val="100000"/>
              </a:lnSpc>
              <a:spcBef>
                <a:spcPts val="600"/>
              </a:spcBef>
              <a:spcAft>
                <a:spcPts val="0"/>
              </a:spcAft>
              <a:buClr>
                <a:srgbClr val="00002E"/>
              </a:buClr>
              <a:buSzPts val="2800"/>
              <a:buNone/>
              <a:defRPr/>
            </a:lvl4pPr>
            <a:lvl5pPr lvl="4" algn="ctr">
              <a:lnSpc>
                <a:spcPct val="100000"/>
              </a:lnSpc>
              <a:spcBef>
                <a:spcPts val="0"/>
              </a:spcBef>
              <a:spcAft>
                <a:spcPts val="0"/>
              </a:spcAft>
              <a:buClr>
                <a:srgbClr val="00002E"/>
              </a:buClr>
              <a:buSzPts val="2400"/>
              <a:buNone/>
              <a:defRPr/>
            </a:lvl5pPr>
            <a:lvl6pPr lvl="5" algn="ctr">
              <a:spcBef>
                <a:spcPts val="0"/>
              </a:spcBef>
              <a:spcAft>
                <a:spcPts val="0"/>
              </a:spcAft>
              <a:buSzPts val="1800"/>
              <a:buNone/>
              <a:defRPr/>
            </a:lvl6pPr>
            <a:lvl7pPr lvl="6" algn="ctr">
              <a:spcBef>
                <a:spcPts val="0"/>
              </a:spcBef>
              <a:spcAft>
                <a:spcPts val="0"/>
              </a:spcAft>
              <a:buSzPts val="1800"/>
              <a:buNone/>
              <a:defRPr/>
            </a:lvl7pPr>
            <a:lvl8pPr lvl="7" algn="ctr">
              <a:spcBef>
                <a:spcPts val="0"/>
              </a:spcBef>
              <a:spcAft>
                <a:spcPts val="0"/>
              </a:spcAft>
              <a:buSzPts val="1800"/>
              <a:buNone/>
              <a:defRPr/>
            </a:lvl8pPr>
            <a:lvl9pPr lvl="8" algn="ctr">
              <a:spcBef>
                <a:spcPts val="0"/>
              </a:spcBef>
              <a:spcAft>
                <a:spcPts val="0"/>
              </a:spcAft>
              <a:buSzPts val="1800"/>
              <a:buNone/>
              <a:defRPr/>
            </a:lvl9pPr>
          </a:lstStyle>
          <a:p>
            <a:endParaRPr/>
          </a:p>
        </p:txBody>
      </p:sp>
      <p:sp>
        <p:nvSpPr>
          <p:cNvPr id="20" name="Google Shape;20;p3"/>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3"/>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2" name="Google Shape;22;p3"/>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36"/>
        <p:cNvGrpSpPr/>
        <p:nvPr/>
      </p:nvGrpSpPr>
      <p:grpSpPr>
        <a:xfrm>
          <a:off x="0" y="0"/>
          <a:ext cx="0" cy="0"/>
          <a:chOff x="0" y="0"/>
          <a:chExt cx="0" cy="0"/>
        </a:xfrm>
      </p:grpSpPr>
      <p:sp>
        <p:nvSpPr>
          <p:cNvPr id="137" name="Google Shape;137;p22"/>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rgbClr val="00002E"/>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8" name="Google Shape;138;p22"/>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640"/>
              </a:spcBef>
              <a:spcAft>
                <a:spcPts val="0"/>
              </a:spcAft>
              <a:buClr>
                <a:srgbClr val="00002E"/>
              </a:buClr>
              <a:buSzPts val="3200"/>
              <a:buFont typeface="Noto Sans Symbols"/>
              <a:buNone/>
              <a:defRPr sz="3200" b="0" i="0" u="none" strike="noStrike" cap="none">
                <a:solidFill>
                  <a:srgbClr val="00002E"/>
                </a:solidFill>
                <a:latin typeface="Calibri"/>
                <a:ea typeface="Calibri"/>
                <a:cs typeface="Calibri"/>
                <a:sym typeface="Calibri"/>
              </a:defRPr>
            </a:lvl1pPr>
            <a:lvl2pPr marR="0" lvl="1" algn="l" rtl="0">
              <a:lnSpc>
                <a:spcPct val="100000"/>
              </a:lnSpc>
              <a:spcBef>
                <a:spcPts val="1200"/>
              </a:spcBef>
              <a:spcAft>
                <a:spcPts val="0"/>
              </a:spcAft>
              <a:buClr>
                <a:srgbClr val="00002E"/>
              </a:buClr>
              <a:buSzPts val="2800"/>
              <a:buFont typeface="Noto Sans Symbols"/>
              <a:buNone/>
              <a:defRPr sz="2800" b="0" i="0" u="none" strike="noStrike" cap="none">
                <a:solidFill>
                  <a:srgbClr val="00002E"/>
                </a:solidFill>
                <a:latin typeface="Calibri"/>
                <a:ea typeface="Calibri"/>
                <a:cs typeface="Calibri"/>
                <a:sym typeface="Calibri"/>
              </a:defRPr>
            </a:lvl2pPr>
            <a:lvl3pPr marR="0" lvl="2" algn="l" rtl="0">
              <a:lnSpc>
                <a:spcPct val="100000"/>
              </a:lnSpc>
              <a:spcBef>
                <a:spcPts val="480"/>
              </a:spcBef>
              <a:spcAft>
                <a:spcPts val="0"/>
              </a:spcAft>
              <a:buClr>
                <a:srgbClr val="00002E"/>
              </a:buClr>
              <a:buSzPts val="2400"/>
              <a:buFont typeface="Noto Sans Symbols"/>
              <a:buNone/>
              <a:defRPr sz="2400" b="0" i="0" u="none" strike="noStrike" cap="none">
                <a:solidFill>
                  <a:srgbClr val="00002E"/>
                </a:solidFill>
                <a:latin typeface="Calibri"/>
                <a:ea typeface="Calibri"/>
                <a:cs typeface="Calibri"/>
                <a:sym typeface="Calibri"/>
              </a:defRPr>
            </a:lvl3pPr>
            <a:lvl4pPr marR="0" lvl="3" algn="l" rtl="0">
              <a:lnSpc>
                <a:spcPct val="100000"/>
              </a:lnSpc>
              <a:spcBef>
                <a:spcPts val="600"/>
              </a:spcBef>
              <a:spcAft>
                <a:spcPts val="0"/>
              </a:spcAft>
              <a:buClr>
                <a:srgbClr val="00002E"/>
              </a:buClr>
              <a:buSzPts val="2000"/>
              <a:buFont typeface="Arial"/>
              <a:buNone/>
              <a:defRPr sz="2000" b="0" i="0" u="none" strike="noStrike" cap="none">
                <a:solidFill>
                  <a:srgbClr val="00002E"/>
                </a:solidFill>
                <a:latin typeface="Calibri"/>
                <a:ea typeface="Calibri"/>
                <a:cs typeface="Calibri"/>
                <a:sym typeface="Calibri"/>
              </a:defRPr>
            </a:lvl4pPr>
            <a:lvl5pPr marR="0" lvl="4" algn="l" rtl="0">
              <a:lnSpc>
                <a:spcPct val="100000"/>
              </a:lnSpc>
              <a:spcBef>
                <a:spcPts val="0"/>
              </a:spcBef>
              <a:spcAft>
                <a:spcPts val="0"/>
              </a:spcAft>
              <a:buClr>
                <a:srgbClr val="00002E"/>
              </a:buClr>
              <a:buSzPts val="2000"/>
              <a:buFont typeface="Arial"/>
              <a:buNone/>
              <a:defRPr sz="2000" b="0" i="0" u="none" strike="noStrike" cap="none">
                <a:solidFill>
                  <a:srgbClr val="00002E"/>
                </a:solidFill>
                <a:latin typeface="Calibri"/>
                <a:ea typeface="Calibri"/>
                <a:cs typeface="Calibri"/>
                <a:sym typeface="Calibri"/>
              </a:defRPr>
            </a:lvl5pPr>
            <a:lvl6pPr lvl="5">
              <a:spcBef>
                <a:spcPts val="0"/>
              </a:spcBef>
              <a:spcAft>
                <a:spcPts val="0"/>
              </a:spcAft>
              <a:buSzPts val="2000"/>
              <a:buFont typeface="Arial"/>
              <a:buNone/>
              <a:defRPr sz="2000"/>
            </a:lvl6pPr>
            <a:lvl7pPr lvl="6">
              <a:spcBef>
                <a:spcPts val="0"/>
              </a:spcBef>
              <a:spcAft>
                <a:spcPts val="0"/>
              </a:spcAft>
              <a:buSzPts val="2000"/>
              <a:buFont typeface="Arial"/>
              <a:buNone/>
              <a:defRPr sz="2000"/>
            </a:lvl7pPr>
            <a:lvl8pPr lvl="7">
              <a:spcBef>
                <a:spcPts val="0"/>
              </a:spcBef>
              <a:spcAft>
                <a:spcPts val="0"/>
              </a:spcAft>
              <a:buSzPts val="2000"/>
              <a:buFont typeface="Arial"/>
              <a:buNone/>
              <a:defRPr sz="2000"/>
            </a:lvl8pPr>
            <a:lvl9pPr lvl="8">
              <a:spcBef>
                <a:spcPts val="0"/>
              </a:spcBef>
              <a:spcAft>
                <a:spcPts val="0"/>
              </a:spcAft>
              <a:buSzPts val="2000"/>
              <a:buFont typeface="Arial"/>
              <a:buNone/>
              <a:defRPr sz="2000"/>
            </a:lvl9pPr>
          </a:lstStyle>
          <a:p>
            <a:endParaRPr/>
          </a:p>
        </p:txBody>
      </p:sp>
      <p:sp>
        <p:nvSpPr>
          <p:cNvPr id="139" name="Google Shape;139;p22"/>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80"/>
              </a:spcBef>
              <a:spcAft>
                <a:spcPts val="0"/>
              </a:spcAft>
              <a:buClr>
                <a:srgbClr val="00002E"/>
              </a:buClr>
              <a:buSzPts val="1400"/>
              <a:buNone/>
              <a:defRPr sz="1400"/>
            </a:lvl1pPr>
            <a:lvl2pPr marL="914400" lvl="1" indent="-228600" algn="l">
              <a:lnSpc>
                <a:spcPct val="100000"/>
              </a:lnSpc>
              <a:spcBef>
                <a:spcPts val="1200"/>
              </a:spcBef>
              <a:spcAft>
                <a:spcPts val="0"/>
              </a:spcAft>
              <a:buClr>
                <a:srgbClr val="00002E"/>
              </a:buClr>
              <a:buSzPts val="1200"/>
              <a:buNone/>
              <a:defRPr sz="1200"/>
            </a:lvl2pPr>
            <a:lvl3pPr marL="1371600" lvl="2" indent="-228600" algn="l">
              <a:lnSpc>
                <a:spcPct val="100000"/>
              </a:lnSpc>
              <a:spcBef>
                <a:spcPts val="200"/>
              </a:spcBef>
              <a:spcAft>
                <a:spcPts val="0"/>
              </a:spcAft>
              <a:buClr>
                <a:srgbClr val="00002E"/>
              </a:buClr>
              <a:buSzPts val="1000"/>
              <a:buNone/>
              <a:defRPr sz="1000"/>
            </a:lvl3pPr>
            <a:lvl4pPr marL="1828800" lvl="3" indent="-228600" algn="l">
              <a:lnSpc>
                <a:spcPct val="100000"/>
              </a:lnSpc>
              <a:spcBef>
                <a:spcPts val="600"/>
              </a:spcBef>
              <a:spcAft>
                <a:spcPts val="0"/>
              </a:spcAft>
              <a:buClr>
                <a:srgbClr val="00002E"/>
              </a:buClr>
              <a:buSzPts val="900"/>
              <a:buNone/>
              <a:defRPr sz="900"/>
            </a:lvl4pPr>
            <a:lvl5pPr marL="2286000" lvl="4" indent="-228600" algn="l">
              <a:lnSpc>
                <a:spcPct val="100000"/>
              </a:lnSpc>
              <a:spcBef>
                <a:spcPts val="0"/>
              </a:spcBef>
              <a:spcAft>
                <a:spcPts val="0"/>
              </a:spcAft>
              <a:buClr>
                <a:srgbClr val="00002E"/>
              </a:buClr>
              <a:buSzPts val="900"/>
              <a:buNone/>
              <a:defRPr sz="900"/>
            </a:lvl5pPr>
            <a:lvl6pPr marL="2743200" lvl="5" indent="-228600">
              <a:spcBef>
                <a:spcPts val="0"/>
              </a:spcBef>
              <a:spcAft>
                <a:spcPts val="0"/>
              </a:spcAft>
              <a:buSzPts val="900"/>
              <a:buNone/>
              <a:defRPr sz="900"/>
            </a:lvl6pPr>
            <a:lvl7pPr marL="3200400" lvl="6" indent="-228600">
              <a:spcBef>
                <a:spcPts val="0"/>
              </a:spcBef>
              <a:spcAft>
                <a:spcPts val="0"/>
              </a:spcAft>
              <a:buSzPts val="900"/>
              <a:buNone/>
              <a:defRPr sz="900"/>
            </a:lvl7pPr>
            <a:lvl8pPr marL="3657600" lvl="7" indent="-228600">
              <a:spcBef>
                <a:spcPts val="0"/>
              </a:spcBef>
              <a:spcAft>
                <a:spcPts val="0"/>
              </a:spcAft>
              <a:buSzPts val="900"/>
              <a:buNone/>
              <a:defRPr sz="900"/>
            </a:lvl8pPr>
            <a:lvl9pPr marL="4114800" lvl="8" indent="-228600">
              <a:spcBef>
                <a:spcPts val="0"/>
              </a:spcBef>
              <a:spcAft>
                <a:spcPts val="0"/>
              </a:spcAft>
              <a:buSzPts val="900"/>
              <a:buNone/>
              <a:defRPr sz="900"/>
            </a:lvl9pPr>
          </a:lstStyle>
          <a:p>
            <a:endParaRPr/>
          </a:p>
        </p:txBody>
      </p:sp>
      <p:sp>
        <p:nvSpPr>
          <p:cNvPr id="140" name="Google Shape;140;p22"/>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1" name="Google Shape;141;p22"/>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2" name="Google Shape;142;p22"/>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43"/>
        <p:cNvGrpSpPr/>
        <p:nvPr/>
      </p:nvGrpSpPr>
      <p:grpSpPr>
        <a:xfrm>
          <a:off x="0" y="0"/>
          <a:ext cx="0" cy="0"/>
          <a:chOff x="0" y="0"/>
          <a:chExt cx="0" cy="0"/>
        </a:xfrm>
      </p:grpSpPr>
      <p:sp>
        <p:nvSpPr>
          <p:cNvPr id="144" name="Google Shape;144;p23"/>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00002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5" name="Google Shape;145;p23"/>
          <p:cNvSpPr txBox="1">
            <a:spLocks noGrp="1"/>
          </p:cNvSpPr>
          <p:nvPr>
            <p:ph type="body" idx="1"/>
          </p:nvPr>
        </p:nvSpPr>
        <p:spPr>
          <a:xfrm rot="5400000">
            <a:off x="2781300" y="495300"/>
            <a:ext cx="4876800" cy="73914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rgbClr val="00002E"/>
              </a:buClr>
              <a:buSzPts val="1800"/>
              <a:buChar char="▪"/>
              <a:defRPr/>
            </a:lvl1pPr>
            <a:lvl2pPr marL="914400" lvl="1" indent="-342900" algn="l">
              <a:lnSpc>
                <a:spcPct val="100000"/>
              </a:lnSpc>
              <a:spcBef>
                <a:spcPts val="1200"/>
              </a:spcBef>
              <a:spcAft>
                <a:spcPts val="0"/>
              </a:spcAft>
              <a:buClr>
                <a:srgbClr val="00002E"/>
              </a:buClr>
              <a:buSzPts val="1800"/>
              <a:buChar char="▪"/>
              <a:defRPr/>
            </a:lvl2pPr>
            <a:lvl3pPr marL="1371600" lvl="2" indent="-342900" algn="l">
              <a:lnSpc>
                <a:spcPct val="100000"/>
              </a:lnSpc>
              <a:spcBef>
                <a:spcPts val="360"/>
              </a:spcBef>
              <a:spcAft>
                <a:spcPts val="0"/>
              </a:spcAft>
              <a:buClr>
                <a:srgbClr val="00002E"/>
              </a:buClr>
              <a:buSzPts val="1800"/>
              <a:buChar char="▪"/>
              <a:defRPr/>
            </a:lvl3pPr>
            <a:lvl4pPr marL="1828800" lvl="3" indent="-342900" algn="l">
              <a:lnSpc>
                <a:spcPct val="100000"/>
              </a:lnSpc>
              <a:spcBef>
                <a:spcPts val="600"/>
              </a:spcBef>
              <a:spcAft>
                <a:spcPts val="0"/>
              </a:spcAft>
              <a:buClr>
                <a:srgbClr val="00002E"/>
              </a:buClr>
              <a:buSzPts val="1800"/>
              <a:buAutoNum type="romanUcPeriod"/>
              <a:defRPr/>
            </a:lvl4pPr>
            <a:lvl5pPr marL="2286000" lvl="4" indent="-342900" algn="l">
              <a:lnSpc>
                <a:spcPct val="100000"/>
              </a:lnSpc>
              <a:spcBef>
                <a:spcPts val="0"/>
              </a:spcBef>
              <a:spcAft>
                <a:spcPts val="0"/>
              </a:spcAft>
              <a:buClr>
                <a:srgbClr val="00002E"/>
              </a:buClr>
              <a:buSzPts val="1800"/>
              <a:buAutoNum type="alphaUcPeriod"/>
              <a:defRPr/>
            </a:lvl5pPr>
            <a:lvl6pPr marL="2743200" lvl="5" indent="-228600">
              <a:spcBef>
                <a:spcPts val="0"/>
              </a:spcBef>
              <a:spcAft>
                <a:spcPts val="0"/>
              </a:spcAft>
              <a:buSzPts val="1400"/>
              <a:buNone/>
              <a:defRPr/>
            </a:lvl6pPr>
            <a:lvl7pPr marL="3200400" lvl="6" indent="-228600">
              <a:spcBef>
                <a:spcPts val="0"/>
              </a:spcBef>
              <a:spcAft>
                <a:spcPts val="0"/>
              </a:spcAft>
              <a:buSzPts val="1400"/>
              <a:buNone/>
              <a:defRPr/>
            </a:lvl7pPr>
            <a:lvl8pPr marL="3657600" lvl="7" indent="-228600">
              <a:spcBef>
                <a:spcPts val="0"/>
              </a:spcBef>
              <a:spcAft>
                <a:spcPts val="0"/>
              </a:spcAft>
              <a:buSzPts val="1400"/>
              <a:buNone/>
              <a:defRPr/>
            </a:lvl8pPr>
            <a:lvl9pPr marL="4114800" lvl="8" indent="-228600">
              <a:spcBef>
                <a:spcPts val="0"/>
              </a:spcBef>
              <a:spcAft>
                <a:spcPts val="0"/>
              </a:spcAft>
              <a:buSzPts val="1400"/>
              <a:buNone/>
              <a:defRPr/>
            </a:lvl9pPr>
          </a:lstStyle>
          <a:p>
            <a:endParaRPr/>
          </a:p>
        </p:txBody>
      </p:sp>
      <p:sp>
        <p:nvSpPr>
          <p:cNvPr id="146" name="Google Shape;146;p23"/>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7" name="Google Shape;147;p23"/>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8" name="Google Shape;148;p23"/>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49"/>
        <p:cNvGrpSpPr/>
        <p:nvPr/>
      </p:nvGrpSpPr>
      <p:grpSpPr>
        <a:xfrm>
          <a:off x="0" y="0"/>
          <a:ext cx="0" cy="0"/>
          <a:chOff x="0" y="0"/>
          <a:chExt cx="0" cy="0"/>
        </a:xfrm>
      </p:grpSpPr>
      <p:sp>
        <p:nvSpPr>
          <p:cNvPr id="150" name="Google Shape;150;p24"/>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00002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1" name="Google Shape;151;p24"/>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rgbClr val="00002E"/>
              </a:buClr>
              <a:buSzPts val="1800"/>
              <a:buChar char="▪"/>
              <a:defRPr/>
            </a:lvl1pPr>
            <a:lvl2pPr marL="914400" lvl="1" indent="-342900" algn="l">
              <a:lnSpc>
                <a:spcPct val="100000"/>
              </a:lnSpc>
              <a:spcBef>
                <a:spcPts val="1200"/>
              </a:spcBef>
              <a:spcAft>
                <a:spcPts val="0"/>
              </a:spcAft>
              <a:buClr>
                <a:srgbClr val="00002E"/>
              </a:buClr>
              <a:buSzPts val="1800"/>
              <a:buChar char="▪"/>
              <a:defRPr/>
            </a:lvl2pPr>
            <a:lvl3pPr marL="1371600" lvl="2" indent="-342900" algn="l">
              <a:lnSpc>
                <a:spcPct val="100000"/>
              </a:lnSpc>
              <a:spcBef>
                <a:spcPts val="360"/>
              </a:spcBef>
              <a:spcAft>
                <a:spcPts val="0"/>
              </a:spcAft>
              <a:buClr>
                <a:srgbClr val="00002E"/>
              </a:buClr>
              <a:buSzPts val="1800"/>
              <a:buChar char="▪"/>
              <a:defRPr/>
            </a:lvl3pPr>
            <a:lvl4pPr marL="1828800" lvl="3" indent="-342900" algn="l">
              <a:lnSpc>
                <a:spcPct val="100000"/>
              </a:lnSpc>
              <a:spcBef>
                <a:spcPts val="600"/>
              </a:spcBef>
              <a:spcAft>
                <a:spcPts val="0"/>
              </a:spcAft>
              <a:buClr>
                <a:srgbClr val="00002E"/>
              </a:buClr>
              <a:buSzPts val="1800"/>
              <a:buAutoNum type="romanUcPeriod"/>
              <a:defRPr/>
            </a:lvl4pPr>
            <a:lvl5pPr marL="2286000" lvl="4" indent="-342900" algn="l">
              <a:lnSpc>
                <a:spcPct val="100000"/>
              </a:lnSpc>
              <a:spcBef>
                <a:spcPts val="0"/>
              </a:spcBef>
              <a:spcAft>
                <a:spcPts val="0"/>
              </a:spcAft>
              <a:buClr>
                <a:srgbClr val="00002E"/>
              </a:buClr>
              <a:buSzPts val="1800"/>
              <a:buAutoNum type="alphaUcPeriod"/>
              <a:defRPr/>
            </a:lvl5pPr>
            <a:lvl6pPr marL="2743200" lvl="5" indent="-228600">
              <a:spcBef>
                <a:spcPts val="0"/>
              </a:spcBef>
              <a:spcAft>
                <a:spcPts val="0"/>
              </a:spcAft>
              <a:buSzPts val="1400"/>
              <a:buNone/>
              <a:defRPr/>
            </a:lvl6pPr>
            <a:lvl7pPr marL="3200400" lvl="6" indent="-228600">
              <a:spcBef>
                <a:spcPts val="0"/>
              </a:spcBef>
              <a:spcAft>
                <a:spcPts val="0"/>
              </a:spcAft>
              <a:buSzPts val="1400"/>
              <a:buNone/>
              <a:defRPr/>
            </a:lvl7pPr>
            <a:lvl8pPr marL="3657600" lvl="7" indent="-228600">
              <a:spcBef>
                <a:spcPts val="0"/>
              </a:spcBef>
              <a:spcAft>
                <a:spcPts val="0"/>
              </a:spcAft>
              <a:buSzPts val="1400"/>
              <a:buNone/>
              <a:defRPr/>
            </a:lvl8pPr>
            <a:lvl9pPr marL="4114800" lvl="8" indent="-228600">
              <a:spcBef>
                <a:spcPts val="0"/>
              </a:spcBef>
              <a:spcAft>
                <a:spcPts val="0"/>
              </a:spcAft>
              <a:buSzPts val="1400"/>
              <a:buNone/>
              <a:defRPr/>
            </a:lvl9pPr>
          </a:lstStyle>
          <a:p>
            <a:endParaRPr/>
          </a:p>
        </p:txBody>
      </p:sp>
      <p:sp>
        <p:nvSpPr>
          <p:cNvPr id="152" name="Google Shape;152;p24"/>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53" name="Google Shape;153;p24"/>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54" name="Google Shape;154;p24"/>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00002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1524000" y="1752600"/>
            <a:ext cx="7391400" cy="48768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rgbClr val="00002E"/>
              </a:buClr>
              <a:buSzPts val="1800"/>
              <a:buChar char="▪"/>
              <a:defRPr/>
            </a:lvl1pPr>
            <a:lvl2pPr marL="914400" lvl="1" indent="-342900" algn="l">
              <a:lnSpc>
                <a:spcPct val="100000"/>
              </a:lnSpc>
              <a:spcBef>
                <a:spcPts val="1200"/>
              </a:spcBef>
              <a:spcAft>
                <a:spcPts val="0"/>
              </a:spcAft>
              <a:buClr>
                <a:srgbClr val="00002E"/>
              </a:buClr>
              <a:buSzPts val="1800"/>
              <a:buChar char="▪"/>
              <a:defRPr/>
            </a:lvl2pPr>
            <a:lvl3pPr marL="1371600" lvl="2" indent="-342900" algn="l">
              <a:lnSpc>
                <a:spcPct val="100000"/>
              </a:lnSpc>
              <a:spcBef>
                <a:spcPts val="360"/>
              </a:spcBef>
              <a:spcAft>
                <a:spcPts val="0"/>
              </a:spcAft>
              <a:buClr>
                <a:srgbClr val="00002E"/>
              </a:buClr>
              <a:buSzPts val="1800"/>
              <a:buChar char="▪"/>
              <a:defRPr/>
            </a:lvl3pPr>
            <a:lvl4pPr marL="1828800" lvl="3" indent="-342900" algn="l">
              <a:lnSpc>
                <a:spcPct val="100000"/>
              </a:lnSpc>
              <a:spcBef>
                <a:spcPts val="600"/>
              </a:spcBef>
              <a:spcAft>
                <a:spcPts val="0"/>
              </a:spcAft>
              <a:buClr>
                <a:srgbClr val="00002E"/>
              </a:buClr>
              <a:buSzPts val="1800"/>
              <a:buAutoNum type="romanUcPeriod"/>
              <a:defRPr/>
            </a:lvl4pPr>
            <a:lvl5pPr marL="2286000" lvl="4" indent="-342900" algn="l">
              <a:lnSpc>
                <a:spcPct val="100000"/>
              </a:lnSpc>
              <a:spcBef>
                <a:spcPts val="0"/>
              </a:spcBef>
              <a:spcAft>
                <a:spcPts val="0"/>
              </a:spcAft>
              <a:buClr>
                <a:srgbClr val="00002E"/>
              </a:buClr>
              <a:buSzPts val="1800"/>
              <a:buAutoNum type="alphaUcPeriod"/>
              <a:defRPr/>
            </a:lvl5pPr>
            <a:lvl6pPr marL="2743200" lvl="5" indent="-228600">
              <a:spcBef>
                <a:spcPts val="0"/>
              </a:spcBef>
              <a:spcAft>
                <a:spcPts val="0"/>
              </a:spcAft>
              <a:buSzPts val="1400"/>
              <a:buNone/>
              <a:defRPr/>
            </a:lvl6pPr>
            <a:lvl7pPr marL="3200400" lvl="6" indent="-228600">
              <a:spcBef>
                <a:spcPts val="0"/>
              </a:spcBef>
              <a:spcAft>
                <a:spcPts val="0"/>
              </a:spcAft>
              <a:buSzPts val="1400"/>
              <a:buNone/>
              <a:defRPr/>
            </a:lvl7pPr>
            <a:lvl8pPr marL="3657600" lvl="7" indent="-228600">
              <a:spcBef>
                <a:spcPts val="0"/>
              </a:spcBef>
              <a:spcAft>
                <a:spcPts val="0"/>
              </a:spcAft>
              <a:buSzPts val="1400"/>
              <a:buNone/>
              <a:defRPr/>
            </a:lvl8pPr>
            <a:lvl9pPr marL="4114800" lvl="8" indent="-228600">
              <a:spcBef>
                <a:spcPts val="0"/>
              </a:spcBef>
              <a:spcAft>
                <a:spcPts val="0"/>
              </a:spcAft>
              <a:buSzPts val="1400"/>
              <a:buNone/>
              <a:defRPr/>
            </a:lvl9pPr>
          </a:lstStyle>
          <a:p>
            <a:endParaRPr/>
          </a:p>
        </p:txBody>
      </p:sp>
      <p:sp>
        <p:nvSpPr>
          <p:cNvPr id="26" name="Google Shape;26;p4"/>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Google Shape;27;p4"/>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8" name="Google Shape;28;p4"/>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Clr>
                <a:srgbClr val="00002E"/>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120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600"/>
              </a:spcBef>
              <a:spcAft>
                <a:spcPts val="0"/>
              </a:spcAft>
              <a:buClr>
                <a:srgbClr val="888888"/>
              </a:buClr>
              <a:buSzPts val="1400"/>
              <a:buNone/>
              <a:defRPr sz="1400">
                <a:solidFill>
                  <a:srgbClr val="888888"/>
                </a:solidFill>
              </a:defRPr>
            </a:lvl4pPr>
            <a:lvl5pPr marL="2286000" lvl="4" indent="-228600" algn="l">
              <a:lnSpc>
                <a:spcPct val="100000"/>
              </a:lnSpc>
              <a:spcBef>
                <a:spcPts val="0"/>
              </a:spcBef>
              <a:spcAft>
                <a:spcPts val="0"/>
              </a:spcAft>
              <a:buClr>
                <a:srgbClr val="888888"/>
              </a:buClr>
              <a:buSzPts val="1400"/>
              <a:buNone/>
              <a:defRPr sz="1400">
                <a:solidFill>
                  <a:srgbClr val="888888"/>
                </a:solidFill>
              </a:defRPr>
            </a:lvl5pPr>
            <a:lvl6pPr marL="2743200" lvl="5" indent="-228600">
              <a:spcBef>
                <a:spcPts val="0"/>
              </a:spcBef>
              <a:spcAft>
                <a:spcPts val="0"/>
              </a:spcAft>
              <a:buClr>
                <a:srgbClr val="888888"/>
              </a:buClr>
              <a:buSzPts val="1400"/>
              <a:buNone/>
              <a:defRPr sz="1400">
                <a:solidFill>
                  <a:srgbClr val="888888"/>
                </a:solidFill>
              </a:defRPr>
            </a:lvl6pPr>
            <a:lvl7pPr marL="3200400" lvl="6" indent="-228600">
              <a:spcBef>
                <a:spcPts val="0"/>
              </a:spcBef>
              <a:spcAft>
                <a:spcPts val="0"/>
              </a:spcAft>
              <a:buClr>
                <a:srgbClr val="888888"/>
              </a:buClr>
              <a:buSzPts val="1400"/>
              <a:buNone/>
              <a:defRPr sz="1400">
                <a:solidFill>
                  <a:srgbClr val="888888"/>
                </a:solidFill>
              </a:defRPr>
            </a:lvl7pPr>
            <a:lvl8pPr marL="3657600" lvl="7" indent="-228600">
              <a:spcBef>
                <a:spcPts val="0"/>
              </a:spcBef>
              <a:spcAft>
                <a:spcPts val="0"/>
              </a:spcAft>
              <a:buClr>
                <a:srgbClr val="888888"/>
              </a:buClr>
              <a:buSzPts val="1400"/>
              <a:buNone/>
              <a:defRPr sz="1400">
                <a:solidFill>
                  <a:srgbClr val="888888"/>
                </a:solidFill>
              </a:defRPr>
            </a:lvl8pPr>
            <a:lvl9pPr marL="4114800" lvl="8" indent="-228600">
              <a:spcBef>
                <a:spcPts val="0"/>
              </a:spcBef>
              <a:spcAft>
                <a:spcPts val="0"/>
              </a:spcAft>
              <a:buClr>
                <a:srgbClr val="888888"/>
              </a:buClr>
              <a:buSzPts val="1400"/>
              <a:buNone/>
              <a:defRPr sz="1400">
                <a:solidFill>
                  <a:srgbClr val="888888"/>
                </a:solidFill>
              </a:defRPr>
            </a:lvl9pPr>
          </a:lstStyle>
          <a:p>
            <a:endParaRPr/>
          </a:p>
        </p:txBody>
      </p:sp>
      <p:sp>
        <p:nvSpPr>
          <p:cNvPr id="32" name="Google Shape;32;p5"/>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3" name="Google Shape;33;p5"/>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4" name="Google Shape;34;p5"/>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00002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rgbClr val="00002E"/>
              </a:buClr>
              <a:buSzPts val="2800"/>
              <a:buChar char="▪"/>
              <a:defRPr sz="2800"/>
            </a:lvl1pPr>
            <a:lvl2pPr marL="914400" lvl="1" indent="-381000" algn="l">
              <a:lnSpc>
                <a:spcPct val="100000"/>
              </a:lnSpc>
              <a:spcBef>
                <a:spcPts val="1200"/>
              </a:spcBef>
              <a:spcAft>
                <a:spcPts val="0"/>
              </a:spcAft>
              <a:buClr>
                <a:srgbClr val="00002E"/>
              </a:buClr>
              <a:buSzPts val="2400"/>
              <a:buChar char="▪"/>
              <a:defRPr sz="2400"/>
            </a:lvl2pPr>
            <a:lvl3pPr marL="1371600" lvl="2" indent="-355600" algn="l">
              <a:lnSpc>
                <a:spcPct val="100000"/>
              </a:lnSpc>
              <a:spcBef>
                <a:spcPts val="400"/>
              </a:spcBef>
              <a:spcAft>
                <a:spcPts val="0"/>
              </a:spcAft>
              <a:buClr>
                <a:srgbClr val="00002E"/>
              </a:buClr>
              <a:buSzPts val="2000"/>
              <a:buChar char="▪"/>
              <a:defRPr sz="2000"/>
            </a:lvl3pPr>
            <a:lvl4pPr marL="1828800" lvl="3" indent="-342900" algn="l">
              <a:lnSpc>
                <a:spcPct val="100000"/>
              </a:lnSpc>
              <a:spcBef>
                <a:spcPts val="600"/>
              </a:spcBef>
              <a:spcAft>
                <a:spcPts val="0"/>
              </a:spcAft>
              <a:buClr>
                <a:srgbClr val="00002E"/>
              </a:buClr>
              <a:buSzPts val="1800"/>
              <a:buAutoNum type="romanUcPeriod"/>
              <a:defRPr sz="1800"/>
            </a:lvl4pPr>
            <a:lvl5pPr marL="2286000" lvl="4" indent="-342900" algn="l">
              <a:lnSpc>
                <a:spcPct val="100000"/>
              </a:lnSpc>
              <a:spcBef>
                <a:spcPts val="0"/>
              </a:spcBef>
              <a:spcAft>
                <a:spcPts val="0"/>
              </a:spcAft>
              <a:buClr>
                <a:srgbClr val="00002E"/>
              </a:buClr>
              <a:buSzPts val="1800"/>
              <a:buAutoNum type="alphaUcPeriod"/>
              <a:defRPr sz="1800"/>
            </a:lvl5pPr>
            <a:lvl6pPr marL="2743200" lvl="5" indent="-228600">
              <a:spcBef>
                <a:spcPts val="0"/>
              </a:spcBef>
              <a:spcAft>
                <a:spcPts val="0"/>
              </a:spcAft>
              <a:buSzPts val="1400"/>
              <a:buNone/>
              <a:defRPr sz="1800"/>
            </a:lvl6pPr>
            <a:lvl7pPr marL="3200400" lvl="6" indent="-228600">
              <a:spcBef>
                <a:spcPts val="0"/>
              </a:spcBef>
              <a:spcAft>
                <a:spcPts val="0"/>
              </a:spcAft>
              <a:buSzPts val="1400"/>
              <a:buNone/>
              <a:defRPr sz="1800"/>
            </a:lvl7pPr>
            <a:lvl8pPr marL="3657600" lvl="7" indent="-228600">
              <a:spcBef>
                <a:spcPts val="0"/>
              </a:spcBef>
              <a:spcAft>
                <a:spcPts val="0"/>
              </a:spcAft>
              <a:buSzPts val="1400"/>
              <a:buNone/>
              <a:defRPr sz="1800"/>
            </a:lvl8pPr>
            <a:lvl9pPr marL="4114800" lvl="8" indent="-228600">
              <a:spcBef>
                <a:spcPts val="0"/>
              </a:spcBef>
              <a:spcAft>
                <a:spcPts val="0"/>
              </a:spcAft>
              <a:buSzPts val="1400"/>
              <a:buNone/>
              <a:defRPr sz="1800"/>
            </a:lvl9pPr>
          </a:lstStyle>
          <a:p>
            <a:endParaRPr/>
          </a:p>
        </p:txBody>
      </p:sp>
      <p:sp>
        <p:nvSpPr>
          <p:cNvPr id="38" name="Google Shape;38;p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rgbClr val="00002E"/>
              </a:buClr>
              <a:buSzPts val="2800"/>
              <a:buChar char="▪"/>
              <a:defRPr sz="2800"/>
            </a:lvl1pPr>
            <a:lvl2pPr marL="914400" lvl="1" indent="-381000" algn="l">
              <a:lnSpc>
                <a:spcPct val="100000"/>
              </a:lnSpc>
              <a:spcBef>
                <a:spcPts val="1200"/>
              </a:spcBef>
              <a:spcAft>
                <a:spcPts val="0"/>
              </a:spcAft>
              <a:buClr>
                <a:srgbClr val="00002E"/>
              </a:buClr>
              <a:buSzPts val="2400"/>
              <a:buChar char="▪"/>
              <a:defRPr sz="2400"/>
            </a:lvl2pPr>
            <a:lvl3pPr marL="1371600" lvl="2" indent="-355600" algn="l">
              <a:lnSpc>
                <a:spcPct val="100000"/>
              </a:lnSpc>
              <a:spcBef>
                <a:spcPts val="400"/>
              </a:spcBef>
              <a:spcAft>
                <a:spcPts val="0"/>
              </a:spcAft>
              <a:buClr>
                <a:srgbClr val="00002E"/>
              </a:buClr>
              <a:buSzPts val="2000"/>
              <a:buChar char="▪"/>
              <a:defRPr sz="2000"/>
            </a:lvl3pPr>
            <a:lvl4pPr marL="1828800" lvl="3" indent="-342900" algn="l">
              <a:lnSpc>
                <a:spcPct val="100000"/>
              </a:lnSpc>
              <a:spcBef>
                <a:spcPts val="600"/>
              </a:spcBef>
              <a:spcAft>
                <a:spcPts val="0"/>
              </a:spcAft>
              <a:buClr>
                <a:srgbClr val="00002E"/>
              </a:buClr>
              <a:buSzPts val="1800"/>
              <a:buAutoNum type="romanUcPeriod"/>
              <a:defRPr sz="1800"/>
            </a:lvl4pPr>
            <a:lvl5pPr marL="2286000" lvl="4" indent="-342900" algn="l">
              <a:lnSpc>
                <a:spcPct val="100000"/>
              </a:lnSpc>
              <a:spcBef>
                <a:spcPts val="0"/>
              </a:spcBef>
              <a:spcAft>
                <a:spcPts val="0"/>
              </a:spcAft>
              <a:buClr>
                <a:srgbClr val="00002E"/>
              </a:buClr>
              <a:buSzPts val="1800"/>
              <a:buAutoNum type="alphaUcPeriod"/>
              <a:defRPr sz="1800"/>
            </a:lvl5pPr>
            <a:lvl6pPr marL="2743200" lvl="5" indent="-228600">
              <a:spcBef>
                <a:spcPts val="0"/>
              </a:spcBef>
              <a:spcAft>
                <a:spcPts val="0"/>
              </a:spcAft>
              <a:buSzPts val="1400"/>
              <a:buNone/>
              <a:defRPr sz="1800"/>
            </a:lvl6pPr>
            <a:lvl7pPr marL="3200400" lvl="6" indent="-228600">
              <a:spcBef>
                <a:spcPts val="0"/>
              </a:spcBef>
              <a:spcAft>
                <a:spcPts val="0"/>
              </a:spcAft>
              <a:buSzPts val="1400"/>
              <a:buNone/>
              <a:defRPr sz="1800"/>
            </a:lvl7pPr>
            <a:lvl8pPr marL="3657600" lvl="7" indent="-228600">
              <a:spcBef>
                <a:spcPts val="0"/>
              </a:spcBef>
              <a:spcAft>
                <a:spcPts val="0"/>
              </a:spcAft>
              <a:buSzPts val="1400"/>
              <a:buNone/>
              <a:defRPr sz="1800"/>
            </a:lvl8pPr>
            <a:lvl9pPr marL="4114800" lvl="8" indent="-228600">
              <a:spcBef>
                <a:spcPts val="0"/>
              </a:spcBef>
              <a:spcAft>
                <a:spcPts val="0"/>
              </a:spcAft>
              <a:buSzPts val="1400"/>
              <a:buNone/>
              <a:defRPr sz="1800"/>
            </a:lvl9pPr>
          </a:lstStyle>
          <a:p>
            <a:endParaRPr/>
          </a:p>
        </p:txBody>
      </p:sp>
      <p:sp>
        <p:nvSpPr>
          <p:cNvPr id="39" name="Google Shape;39;p6"/>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0" name="Google Shape;40;p6"/>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1" name="Google Shape;41;p6"/>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2"/>
        <p:cNvGrpSpPr/>
        <p:nvPr/>
      </p:nvGrpSpPr>
      <p:grpSpPr>
        <a:xfrm>
          <a:off x="0" y="0"/>
          <a:ext cx="0" cy="0"/>
          <a:chOff x="0" y="0"/>
          <a:chExt cx="0" cy="0"/>
        </a:xfrm>
      </p:grpSpPr>
      <p:sp>
        <p:nvSpPr>
          <p:cNvPr id="43" name="Google Shape;43;p7"/>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00002E"/>
              </a:buClr>
              <a:buSzPts val="38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Clr>
                <a:srgbClr val="00002E"/>
              </a:buClr>
              <a:buSzPts val="2400"/>
              <a:buNone/>
              <a:defRPr sz="2400" b="1"/>
            </a:lvl1pPr>
            <a:lvl2pPr marL="914400" lvl="1" indent="-228600" algn="l">
              <a:lnSpc>
                <a:spcPct val="100000"/>
              </a:lnSpc>
              <a:spcBef>
                <a:spcPts val="1200"/>
              </a:spcBef>
              <a:spcAft>
                <a:spcPts val="0"/>
              </a:spcAft>
              <a:buClr>
                <a:srgbClr val="00002E"/>
              </a:buClr>
              <a:buSzPts val="2000"/>
              <a:buNone/>
              <a:defRPr sz="2000" b="1"/>
            </a:lvl2pPr>
            <a:lvl3pPr marL="1371600" lvl="2" indent="-228600" algn="l">
              <a:lnSpc>
                <a:spcPct val="100000"/>
              </a:lnSpc>
              <a:spcBef>
                <a:spcPts val="360"/>
              </a:spcBef>
              <a:spcAft>
                <a:spcPts val="0"/>
              </a:spcAft>
              <a:buClr>
                <a:srgbClr val="00002E"/>
              </a:buClr>
              <a:buSzPts val="1800"/>
              <a:buNone/>
              <a:defRPr sz="1800" b="1"/>
            </a:lvl3pPr>
            <a:lvl4pPr marL="1828800" lvl="3" indent="-228600" algn="l">
              <a:lnSpc>
                <a:spcPct val="100000"/>
              </a:lnSpc>
              <a:spcBef>
                <a:spcPts val="600"/>
              </a:spcBef>
              <a:spcAft>
                <a:spcPts val="0"/>
              </a:spcAft>
              <a:buClr>
                <a:srgbClr val="00002E"/>
              </a:buClr>
              <a:buSzPts val="1600"/>
              <a:buNone/>
              <a:defRPr sz="1600" b="1"/>
            </a:lvl4pPr>
            <a:lvl5pPr marL="2286000" lvl="4" indent="-228600" algn="l">
              <a:lnSpc>
                <a:spcPct val="100000"/>
              </a:lnSpc>
              <a:spcBef>
                <a:spcPts val="0"/>
              </a:spcBef>
              <a:spcAft>
                <a:spcPts val="0"/>
              </a:spcAft>
              <a:buClr>
                <a:srgbClr val="00002E"/>
              </a:buClr>
              <a:buSzPts val="1600"/>
              <a:buNone/>
              <a:defRPr sz="1600" b="1"/>
            </a:lvl5pPr>
            <a:lvl6pPr marL="2743200" lvl="5" indent="-228600">
              <a:spcBef>
                <a:spcPts val="0"/>
              </a:spcBef>
              <a:spcAft>
                <a:spcPts val="0"/>
              </a:spcAft>
              <a:buSzPts val="1600"/>
              <a:buNone/>
              <a:defRPr sz="1600" b="1"/>
            </a:lvl6pPr>
            <a:lvl7pPr marL="3200400" lvl="6" indent="-228600">
              <a:spcBef>
                <a:spcPts val="0"/>
              </a:spcBef>
              <a:spcAft>
                <a:spcPts val="0"/>
              </a:spcAft>
              <a:buSzPts val="1600"/>
              <a:buNone/>
              <a:defRPr sz="1600" b="1"/>
            </a:lvl7pPr>
            <a:lvl8pPr marL="3657600" lvl="7" indent="-228600">
              <a:spcBef>
                <a:spcPts val="0"/>
              </a:spcBef>
              <a:spcAft>
                <a:spcPts val="0"/>
              </a:spcAft>
              <a:buSzPts val="1600"/>
              <a:buNone/>
              <a:defRPr sz="1600" b="1"/>
            </a:lvl8pPr>
            <a:lvl9pPr marL="4114800" lvl="8" indent="-228600">
              <a:spcBef>
                <a:spcPts val="0"/>
              </a:spcBef>
              <a:spcAft>
                <a:spcPts val="0"/>
              </a:spcAft>
              <a:buSzPts val="1600"/>
              <a:buNone/>
              <a:defRPr sz="1600" b="1"/>
            </a:lvl9pPr>
          </a:lstStyle>
          <a:p>
            <a:endParaRPr/>
          </a:p>
        </p:txBody>
      </p:sp>
      <p:sp>
        <p:nvSpPr>
          <p:cNvPr id="45" name="Google Shape;45;p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Clr>
                <a:srgbClr val="00002E"/>
              </a:buClr>
              <a:buSzPts val="2400"/>
              <a:buChar char="▪"/>
              <a:defRPr sz="2400"/>
            </a:lvl1pPr>
            <a:lvl2pPr marL="914400" lvl="1" indent="-355600" algn="l">
              <a:lnSpc>
                <a:spcPct val="100000"/>
              </a:lnSpc>
              <a:spcBef>
                <a:spcPts val="1200"/>
              </a:spcBef>
              <a:spcAft>
                <a:spcPts val="0"/>
              </a:spcAft>
              <a:buClr>
                <a:srgbClr val="00002E"/>
              </a:buClr>
              <a:buSzPts val="2000"/>
              <a:buChar char="▪"/>
              <a:defRPr sz="2000"/>
            </a:lvl2pPr>
            <a:lvl3pPr marL="1371600" lvl="2" indent="-342900" algn="l">
              <a:lnSpc>
                <a:spcPct val="100000"/>
              </a:lnSpc>
              <a:spcBef>
                <a:spcPts val="360"/>
              </a:spcBef>
              <a:spcAft>
                <a:spcPts val="0"/>
              </a:spcAft>
              <a:buClr>
                <a:srgbClr val="00002E"/>
              </a:buClr>
              <a:buSzPts val="1800"/>
              <a:buChar char="▪"/>
              <a:defRPr sz="1800"/>
            </a:lvl3pPr>
            <a:lvl4pPr marL="1828800" lvl="3" indent="-330200" algn="l">
              <a:lnSpc>
                <a:spcPct val="100000"/>
              </a:lnSpc>
              <a:spcBef>
                <a:spcPts val="600"/>
              </a:spcBef>
              <a:spcAft>
                <a:spcPts val="0"/>
              </a:spcAft>
              <a:buClr>
                <a:srgbClr val="00002E"/>
              </a:buClr>
              <a:buSzPts val="1600"/>
              <a:buAutoNum type="romanUcPeriod"/>
              <a:defRPr sz="1600"/>
            </a:lvl4pPr>
            <a:lvl5pPr marL="2286000" lvl="4" indent="-330200" algn="l">
              <a:lnSpc>
                <a:spcPct val="100000"/>
              </a:lnSpc>
              <a:spcBef>
                <a:spcPts val="0"/>
              </a:spcBef>
              <a:spcAft>
                <a:spcPts val="0"/>
              </a:spcAft>
              <a:buClr>
                <a:srgbClr val="00002E"/>
              </a:buClr>
              <a:buSzPts val="1600"/>
              <a:buAutoNum type="alphaUcPeriod"/>
              <a:defRPr sz="1600"/>
            </a:lvl5pPr>
            <a:lvl6pPr marL="2743200" lvl="5" indent="-228600">
              <a:spcBef>
                <a:spcPts val="0"/>
              </a:spcBef>
              <a:spcAft>
                <a:spcPts val="0"/>
              </a:spcAft>
              <a:buSzPts val="1400"/>
              <a:buNone/>
              <a:defRPr sz="1600"/>
            </a:lvl6pPr>
            <a:lvl7pPr marL="3200400" lvl="6" indent="-228600">
              <a:spcBef>
                <a:spcPts val="0"/>
              </a:spcBef>
              <a:spcAft>
                <a:spcPts val="0"/>
              </a:spcAft>
              <a:buSzPts val="1400"/>
              <a:buNone/>
              <a:defRPr sz="1600"/>
            </a:lvl7pPr>
            <a:lvl8pPr marL="3657600" lvl="7" indent="-228600">
              <a:spcBef>
                <a:spcPts val="0"/>
              </a:spcBef>
              <a:spcAft>
                <a:spcPts val="0"/>
              </a:spcAft>
              <a:buSzPts val="1400"/>
              <a:buNone/>
              <a:defRPr sz="1600"/>
            </a:lvl8pPr>
            <a:lvl9pPr marL="4114800" lvl="8" indent="-228600">
              <a:spcBef>
                <a:spcPts val="0"/>
              </a:spcBef>
              <a:spcAft>
                <a:spcPts val="0"/>
              </a:spcAft>
              <a:buSzPts val="1400"/>
              <a:buNone/>
              <a:defRPr sz="1600"/>
            </a:lvl9pPr>
          </a:lstStyle>
          <a:p>
            <a:endParaRPr/>
          </a:p>
        </p:txBody>
      </p:sp>
      <p:sp>
        <p:nvSpPr>
          <p:cNvPr id="46" name="Google Shape;46;p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Clr>
                <a:srgbClr val="00002E"/>
              </a:buClr>
              <a:buSzPts val="2400"/>
              <a:buNone/>
              <a:defRPr sz="2400" b="1"/>
            </a:lvl1pPr>
            <a:lvl2pPr marL="914400" lvl="1" indent="-228600" algn="l">
              <a:lnSpc>
                <a:spcPct val="100000"/>
              </a:lnSpc>
              <a:spcBef>
                <a:spcPts val="1200"/>
              </a:spcBef>
              <a:spcAft>
                <a:spcPts val="0"/>
              </a:spcAft>
              <a:buClr>
                <a:srgbClr val="00002E"/>
              </a:buClr>
              <a:buSzPts val="2000"/>
              <a:buNone/>
              <a:defRPr sz="2000" b="1"/>
            </a:lvl2pPr>
            <a:lvl3pPr marL="1371600" lvl="2" indent="-228600" algn="l">
              <a:lnSpc>
                <a:spcPct val="100000"/>
              </a:lnSpc>
              <a:spcBef>
                <a:spcPts val="360"/>
              </a:spcBef>
              <a:spcAft>
                <a:spcPts val="0"/>
              </a:spcAft>
              <a:buClr>
                <a:srgbClr val="00002E"/>
              </a:buClr>
              <a:buSzPts val="1800"/>
              <a:buNone/>
              <a:defRPr sz="1800" b="1"/>
            </a:lvl3pPr>
            <a:lvl4pPr marL="1828800" lvl="3" indent="-228600" algn="l">
              <a:lnSpc>
                <a:spcPct val="100000"/>
              </a:lnSpc>
              <a:spcBef>
                <a:spcPts val="600"/>
              </a:spcBef>
              <a:spcAft>
                <a:spcPts val="0"/>
              </a:spcAft>
              <a:buClr>
                <a:srgbClr val="00002E"/>
              </a:buClr>
              <a:buSzPts val="1600"/>
              <a:buNone/>
              <a:defRPr sz="1600" b="1"/>
            </a:lvl4pPr>
            <a:lvl5pPr marL="2286000" lvl="4" indent="-228600" algn="l">
              <a:lnSpc>
                <a:spcPct val="100000"/>
              </a:lnSpc>
              <a:spcBef>
                <a:spcPts val="0"/>
              </a:spcBef>
              <a:spcAft>
                <a:spcPts val="0"/>
              </a:spcAft>
              <a:buClr>
                <a:srgbClr val="00002E"/>
              </a:buClr>
              <a:buSzPts val="1600"/>
              <a:buNone/>
              <a:defRPr sz="1600" b="1"/>
            </a:lvl5pPr>
            <a:lvl6pPr marL="2743200" lvl="5" indent="-228600">
              <a:spcBef>
                <a:spcPts val="0"/>
              </a:spcBef>
              <a:spcAft>
                <a:spcPts val="0"/>
              </a:spcAft>
              <a:buSzPts val="1600"/>
              <a:buNone/>
              <a:defRPr sz="1600" b="1"/>
            </a:lvl6pPr>
            <a:lvl7pPr marL="3200400" lvl="6" indent="-228600">
              <a:spcBef>
                <a:spcPts val="0"/>
              </a:spcBef>
              <a:spcAft>
                <a:spcPts val="0"/>
              </a:spcAft>
              <a:buSzPts val="1600"/>
              <a:buNone/>
              <a:defRPr sz="1600" b="1"/>
            </a:lvl7pPr>
            <a:lvl8pPr marL="3657600" lvl="7" indent="-228600">
              <a:spcBef>
                <a:spcPts val="0"/>
              </a:spcBef>
              <a:spcAft>
                <a:spcPts val="0"/>
              </a:spcAft>
              <a:buSzPts val="1600"/>
              <a:buNone/>
              <a:defRPr sz="1600" b="1"/>
            </a:lvl8pPr>
            <a:lvl9pPr marL="4114800" lvl="8" indent="-228600">
              <a:spcBef>
                <a:spcPts val="0"/>
              </a:spcBef>
              <a:spcAft>
                <a:spcPts val="0"/>
              </a:spcAft>
              <a:buSzPts val="1600"/>
              <a:buNone/>
              <a:defRPr sz="1600" b="1"/>
            </a:lvl9pPr>
          </a:lstStyle>
          <a:p>
            <a:endParaRPr/>
          </a:p>
        </p:txBody>
      </p:sp>
      <p:sp>
        <p:nvSpPr>
          <p:cNvPr id="47" name="Google Shape;47;p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Clr>
                <a:srgbClr val="00002E"/>
              </a:buClr>
              <a:buSzPts val="2400"/>
              <a:buChar char="▪"/>
              <a:defRPr sz="2400"/>
            </a:lvl1pPr>
            <a:lvl2pPr marL="914400" lvl="1" indent="-355600" algn="l">
              <a:lnSpc>
                <a:spcPct val="100000"/>
              </a:lnSpc>
              <a:spcBef>
                <a:spcPts val="1200"/>
              </a:spcBef>
              <a:spcAft>
                <a:spcPts val="0"/>
              </a:spcAft>
              <a:buClr>
                <a:srgbClr val="00002E"/>
              </a:buClr>
              <a:buSzPts val="2000"/>
              <a:buChar char="▪"/>
              <a:defRPr sz="2000"/>
            </a:lvl2pPr>
            <a:lvl3pPr marL="1371600" lvl="2" indent="-342900" algn="l">
              <a:lnSpc>
                <a:spcPct val="100000"/>
              </a:lnSpc>
              <a:spcBef>
                <a:spcPts val="360"/>
              </a:spcBef>
              <a:spcAft>
                <a:spcPts val="0"/>
              </a:spcAft>
              <a:buClr>
                <a:srgbClr val="00002E"/>
              </a:buClr>
              <a:buSzPts val="1800"/>
              <a:buChar char="▪"/>
              <a:defRPr sz="1800"/>
            </a:lvl3pPr>
            <a:lvl4pPr marL="1828800" lvl="3" indent="-330200" algn="l">
              <a:lnSpc>
                <a:spcPct val="100000"/>
              </a:lnSpc>
              <a:spcBef>
                <a:spcPts val="600"/>
              </a:spcBef>
              <a:spcAft>
                <a:spcPts val="0"/>
              </a:spcAft>
              <a:buClr>
                <a:srgbClr val="00002E"/>
              </a:buClr>
              <a:buSzPts val="1600"/>
              <a:buAutoNum type="romanUcPeriod"/>
              <a:defRPr sz="1600"/>
            </a:lvl4pPr>
            <a:lvl5pPr marL="2286000" lvl="4" indent="-330200" algn="l">
              <a:lnSpc>
                <a:spcPct val="100000"/>
              </a:lnSpc>
              <a:spcBef>
                <a:spcPts val="0"/>
              </a:spcBef>
              <a:spcAft>
                <a:spcPts val="0"/>
              </a:spcAft>
              <a:buClr>
                <a:srgbClr val="00002E"/>
              </a:buClr>
              <a:buSzPts val="1600"/>
              <a:buAutoNum type="alphaUcPeriod"/>
              <a:defRPr sz="1600"/>
            </a:lvl5pPr>
            <a:lvl6pPr marL="2743200" lvl="5" indent="-228600">
              <a:spcBef>
                <a:spcPts val="0"/>
              </a:spcBef>
              <a:spcAft>
                <a:spcPts val="0"/>
              </a:spcAft>
              <a:buSzPts val="1400"/>
              <a:buNone/>
              <a:defRPr sz="1600"/>
            </a:lvl6pPr>
            <a:lvl7pPr marL="3200400" lvl="6" indent="-228600">
              <a:spcBef>
                <a:spcPts val="0"/>
              </a:spcBef>
              <a:spcAft>
                <a:spcPts val="0"/>
              </a:spcAft>
              <a:buSzPts val="1400"/>
              <a:buNone/>
              <a:defRPr sz="1600"/>
            </a:lvl7pPr>
            <a:lvl8pPr marL="3657600" lvl="7" indent="-228600">
              <a:spcBef>
                <a:spcPts val="0"/>
              </a:spcBef>
              <a:spcAft>
                <a:spcPts val="0"/>
              </a:spcAft>
              <a:buSzPts val="1400"/>
              <a:buNone/>
              <a:defRPr sz="1600"/>
            </a:lvl8pPr>
            <a:lvl9pPr marL="4114800" lvl="8" indent="-228600">
              <a:spcBef>
                <a:spcPts val="0"/>
              </a:spcBef>
              <a:spcAft>
                <a:spcPts val="0"/>
              </a:spcAft>
              <a:buSzPts val="1400"/>
              <a:buNone/>
              <a:defRPr sz="1600"/>
            </a:lvl9pPr>
          </a:lstStyle>
          <a:p>
            <a:endParaRPr/>
          </a:p>
        </p:txBody>
      </p:sp>
      <p:sp>
        <p:nvSpPr>
          <p:cNvPr id="48" name="Google Shape;48;p7"/>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9" name="Google Shape;49;p7"/>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0" name="Google Shape;50;p7"/>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8"/>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rgbClr val="00002E"/>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8"/>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4" name="Google Shape;54;p8"/>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5" name="Google Shape;55;p8"/>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rgbClr val="00002E"/>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lnSpc>
                <a:spcPct val="100000"/>
              </a:lnSpc>
              <a:spcBef>
                <a:spcPts val="640"/>
              </a:spcBef>
              <a:spcAft>
                <a:spcPts val="0"/>
              </a:spcAft>
              <a:buClr>
                <a:srgbClr val="00002E"/>
              </a:buClr>
              <a:buSzPts val="3200"/>
              <a:buChar char="▪"/>
              <a:defRPr sz="3200"/>
            </a:lvl1pPr>
            <a:lvl2pPr marL="914400" lvl="1" indent="-406400" algn="l">
              <a:lnSpc>
                <a:spcPct val="100000"/>
              </a:lnSpc>
              <a:spcBef>
                <a:spcPts val="1200"/>
              </a:spcBef>
              <a:spcAft>
                <a:spcPts val="0"/>
              </a:spcAft>
              <a:buClr>
                <a:srgbClr val="00002E"/>
              </a:buClr>
              <a:buSzPts val="2800"/>
              <a:buChar char="▪"/>
              <a:defRPr sz="2800"/>
            </a:lvl2pPr>
            <a:lvl3pPr marL="1371600" lvl="2" indent="-381000" algn="l">
              <a:lnSpc>
                <a:spcPct val="100000"/>
              </a:lnSpc>
              <a:spcBef>
                <a:spcPts val="480"/>
              </a:spcBef>
              <a:spcAft>
                <a:spcPts val="0"/>
              </a:spcAft>
              <a:buClr>
                <a:srgbClr val="00002E"/>
              </a:buClr>
              <a:buSzPts val="2400"/>
              <a:buChar char="▪"/>
              <a:defRPr sz="2400"/>
            </a:lvl3pPr>
            <a:lvl4pPr marL="1828800" lvl="3" indent="-355600" algn="l">
              <a:lnSpc>
                <a:spcPct val="100000"/>
              </a:lnSpc>
              <a:spcBef>
                <a:spcPts val="600"/>
              </a:spcBef>
              <a:spcAft>
                <a:spcPts val="0"/>
              </a:spcAft>
              <a:buClr>
                <a:srgbClr val="00002E"/>
              </a:buClr>
              <a:buSzPts val="2000"/>
              <a:buAutoNum type="romanUcPeriod"/>
              <a:defRPr sz="2000"/>
            </a:lvl4pPr>
            <a:lvl5pPr marL="2286000" lvl="4" indent="-355600" algn="l">
              <a:lnSpc>
                <a:spcPct val="100000"/>
              </a:lnSpc>
              <a:spcBef>
                <a:spcPts val="0"/>
              </a:spcBef>
              <a:spcAft>
                <a:spcPts val="0"/>
              </a:spcAft>
              <a:buClr>
                <a:srgbClr val="00002E"/>
              </a:buClr>
              <a:buSzPts val="2000"/>
              <a:buAutoNum type="alphaUcPeriod"/>
              <a:defRPr sz="2000"/>
            </a:lvl5pPr>
            <a:lvl6pPr marL="2743200" lvl="5" indent="-228600">
              <a:spcBef>
                <a:spcPts val="0"/>
              </a:spcBef>
              <a:spcAft>
                <a:spcPts val="0"/>
              </a:spcAft>
              <a:buSzPts val="1400"/>
              <a:buNone/>
              <a:defRPr sz="2000"/>
            </a:lvl6pPr>
            <a:lvl7pPr marL="3200400" lvl="6" indent="-228600">
              <a:spcBef>
                <a:spcPts val="0"/>
              </a:spcBef>
              <a:spcAft>
                <a:spcPts val="0"/>
              </a:spcAft>
              <a:buSzPts val="1400"/>
              <a:buNone/>
              <a:defRPr sz="2000"/>
            </a:lvl7pPr>
            <a:lvl8pPr marL="3657600" lvl="7" indent="-228600">
              <a:spcBef>
                <a:spcPts val="0"/>
              </a:spcBef>
              <a:spcAft>
                <a:spcPts val="0"/>
              </a:spcAft>
              <a:buSzPts val="1400"/>
              <a:buNone/>
              <a:defRPr sz="2000"/>
            </a:lvl8pPr>
            <a:lvl9pPr marL="4114800" lvl="8" indent="-228600">
              <a:spcBef>
                <a:spcPts val="0"/>
              </a:spcBef>
              <a:spcAft>
                <a:spcPts val="0"/>
              </a:spcAft>
              <a:buSzPts val="1400"/>
              <a:buNone/>
              <a:defRPr sz="2000"/>
            </a:lvl9pPr>
          </a:lstStyle>
          <a:p>
            <a:endParaRPr/>
          </a:p>
        </p:txBody>
      </p:sp>
      <p:sp>
        <p:nvSpPr>
          <p:cNvPr id="59" name="Google Shape;59;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80"/>
              </a:spcBef>
              <a:spcAft>
                <a:spcPts val="0"/>
              </a:spcAft>
              <a:buClr>
                <a:srgbClr val="00002E"/>
              </a:buClr>
              <a:buSzPts val="1400"/>
              <a:buNone/>
              <a:defRPr sz="1400"/>
            </a:lvl1pPr>
            <a:lvl2pPr marL="914400" lvl="1" indent="-228600" algn="l">
              <a:lnSpc>
                <a:spcPct val="100000"/>
              </a:lnSpc>
              <a:spcBef>
                <a:spcPts val="1200"/>
              </a:spcBef>
              <a:spcAft>
                <a:spcPts val="0"/>
              </a:spcAft>
              <a:buClr>
                <a:srgbClr val="00002E"/>
              </a:buClr>
              <a:buSzPts val="1200"/>
              <a:buNone/>
              <a:defRPr sz="1200"/>
            </a:lvl2pPr>
            <a:lvl3pPr marL="1371600" lvl="2" indent="-228600" algn="l">
              <a:lnSpc>
                <a:spcPct val="100000"/>
              </a:lnSpc>
              <a:spcBef>
                <a:spcPts val="200"/>
              </a:spcBef>
              <a:spcAft>
                <a:spcPts val="0"/>
              </a:spcAft>
              <a:buClr>
                <a:srgbClr val="00002E"/>
              </a:buClr>
              <a:buSzPts val="1000"/>
              <a:buNone/>
              <a:defRPr sz="1000"/>
            </a:lvl3pPr>
            <a:lvl4pPr marL="1828800" lvl="3" indent="-228600" algn="l">
              <a:lnSpc>
                <a:spcPct val="100000"/>
              </a:lnSpc>
              <a:spcBef>
                <a:spcPts val="600"/>
              </a:spcBef>
              <a:spcAft>
                <a:spcPts val="0"/>
              </a:spcAft>
              <a:buClr>
                <a:srgbClr val="00002E"/>
              </a:buClr>
              <a:buSzPts val="900"/>
              <a:buNone/>
              <a:defRPr sz="900"/>
            </a:lvl4pPr>
            <a:lvl5pPr marL="2286000" lvl="4" indent="-228600" algn="l">
              <a:lnSpc>
                <a:spcPct val="100000"/>
              </a:lnSpc>
              <a:spcBef>
                <a:spcPts val="0"/>
              </a:spcBef>
              <a:spcAft>
                <a:spcPts val="0"/>
              </a:spcAft>
              <a:buClr>
                <a:srgbClr val="00002E"/>
              </a:buClr>
              <a:buSzPts val="900"/>
              <a:buNone/>
              <a:defRPr sz="900"/>
            </a:lvl5pPr>
            <a:lvl6pPr marL="2743200" lvl="5" indent="-228600">
              <a:spcBef>
                <a:spcPts val="0"/>
              </a:spcBef>
              <a:spcAft>
                <a:spcPts val="0"/>
              </a:spcAft>
              <a:buSzPts val="900"/>
              <a:buNone/>
              <a:defRPr sz="900"/>
            </a:lvl6pPr>
            <a:lvl7pPr marL="3200400" lvl="6" indent="-228600">
              <a:spcBef>
                <a:spcPts val="0"/>
              </a:spcBef>
              <a:spcAft>
                <a:spcPts val="0"/>
              </a:spcAft>
              <a:buSzPts val="900"/>
              <a:buNone/>
              <a:defRPr sz="900"/>
            </a:lvl7pPr>
            <a:lvl8pPr marL="3657600" lvl="7" indent="-228600">
              <a:spcBef>
                <a:spcPts val="0"/>
              </a:spcBef>
              <a:spcAft>
                <a:spcPts val="0"/>
              </a:spcAft>
              <a:buSzPts val="900"/>
              <a:buNone/>
              <a:defRPr sz="900"/>
            </a:lvl8pPr>
            <a:lvl9pPr marL="4114800" lvl="8" indent="-228600">
              <a:spcBef>
                <a:spcPts val="0"/>
              </a:spcBef>
              <a:spcAft>
                <a:spcPts val="0"/>
              </a:spcAft>
              <a:buSzPts val="900"/>
              <a:buNone/>
              <a:defRPr sz="900"/>
            </a:lvl9pPr>
          </a:lstStyle>
          <a:p>
            <a:endParaRPr/>
          </a:p>
        </p:txBody>
      </p:sp>
      <p:sp>
        <p:nvSpPr>
          <p:cNvPr id="60" name="Google Shape;60;p9"/>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1" name="Google Shape;61;p9"/>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2" name="Google Shape;62;p9"/>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3"/>
        <p:cNvGrpSpPr/>
        <p:nvPr/>
      </p:nvGrpSpPr>
      <p:grpSpPr>
        <a:xfrm>
          <a:off x="0" y="0"/>
          <a:ext cx="0" cy="0"/>
          <a:chOff x="0" y="0"/>
          <a:chExt cx="0" cy="0"/>
        </a:xfrm>
      </p:grpSpPr>
      <p:sp>
        <p:nvSpPr>
          <p:cNvPr id="64" name="Google Shape;64;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rgbClr val="00002E"/>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640"/>
              </a:spcBef>
              <a:spcAft>
                <a:spcPts val="0"/>
              </a:spcAft>
              <a:buClr>
                <a:srgbClr val="00002E"/>
              </a:buClr>
              <a:buSzPts val="3200"/>
              <a:buFont typeface="Noto Sans Symbols"/>
              <a:buNone/>
              <a:defRPr sz="3200" b="0" i="0" u="none" strike="noStrike" cap="none">
                <a:solidFill>
                  <a:srgbClr val="00002E"/>
                </a:solidFill>
                <a:latin typeface="Calibri"/>
                <a:ea typeface="Calibri"/>
                <a:cs typeface="Calibri"/>
                <a:sym typeface="Calibri"/>
              </a:defRPr>
            </a:lvl1pPr>
            <a:lvl2pPr marR="0" lvl="1" algn="l" rtl="0">
              <a:lnSpc>
                <a:spcPct val="100000"/>
              </a:lnSpc>
              <a:spcBef>
                <a:spcPts val="1200"/>
              </a:spcBef>
              <a:spcAft>
                <a:spcPts val="0"/>
              </a:spcAft>
              <a:buClr>
                <a:srgbClr val="00002E"/>
              </a:buClr>
              <a:buSzPts val="2800"/>
              <a:buFont typeface="Noto Sans Symbols"/>
              <a:buNone/>
              <a:defRPr sz="2800" b="0" i="0" u="none" strike="noStrike" cap="none">
                <a:solidFill>
                  <a:srgbClr val="00002E"/>
                </a:solidFill>
                <a:latin typeface="Calibri"/>
                <a:ea typeface="Calibri"/>
                <a:cs typeface="Calibri"/>
                <a:sym typeface="Calibri"/>
              </a:defRPr>
            </a:lvl2pPr>
            <a:lvl3pPr marR="0" lvl="2" algn="l" rtl="0">
              <a:lnSpc>
                <a:spcPct val="100000"/>
              </a:lnSpc>
              <a:spcBef>
                <a:spcPts val="480"/>
              </a:spcBef>
              <a:spcAft>
                <a:spcPts val="0"/>
              </a:spcAft>
              <a:buClr>
                <a:srgbClr val="00002E"/>
              </a:buClr>
              <a:buSzPts val="2400"/>
              <a:buFont typeface="Noto Sans Symbols"/>
              <a:buNone/>
              <a:defRPr sz="2400" b="0" i="0" u="none" strike="noStrike" cap="none">
                <a:solidFill>
                  <a:srgbClr val="00002E"/>
                </a:solidFill>
                <a:latin typeface="Calibri"/>
                <a:ea typeface="Calibri"/>
                <a:cs typeface="Calibri"/>
                <a:sym typeface="Calibri"/>
              </a:defRPr>
            </a:lvl3pPr>
            <a:lvl4pPr marR="0" lvl="3" algn="l" rtl="0">
              <a:lnSpc>
                <a:spcPct val="100000"/>
              </a:lnSpc>
              <a:spcBef>
                <a:spcPts val="600"/>
              </a:spcBef>
              <a:spcAft>
                <a:spcPts val="0"/>
              </a:spcAft>
              <a:buClr>
                <a:srgbClr val="00002E"/>
              </a:buClr>
              <a:buSzPts val="2000"/>
              <a:buFont typeface="Arial"/>
              <a:buNone/>
              <a:defRPr sz="2000" b="0" i="0" u="none" strike="noStrike" cap="none">
                <a:solidFill>
                  <a:srgbClr val="00002E"/>
                </a:solidFill>
                <a:latin typeface="Calibri"/>
                <a:ea typeface="Calibri"/>
                <a:cs typeface="Calibri"/>
                <a:sym typeface="Calibri"/>
              </a:defRPr>
            </a:lvl4pPr>
            <a:lvl5pPr marR="0" lvl="4" algn="l" rtl="0">
              <a:lnSpc>
                <a:spcPct val="100000"/>
              </a:lnSpc>
              <a:spcBef>
                <a:spcPts val="0"/>
              </a:spcBef>
              <a:spcAft>
                <a:spcPts val="0"/>
              </a:spcAft>
              <a:buClr>
                <a:srgbClr val="00002E"/>
              </a:buClr>
              <a:buSzPts val="2000"/>
              <a:buFont typeface="Arial"/>
              <a:buNone/>
              <a:defRPr sz="2000" b="0" i="0" u="none" strike="noStrike" cap="none">
                <a:solidFill>
                  <a:srgbClr val="00002E"/>
                </a:solidFill>
                <a:latin typeface="Calibri"/>
                <a:ea typeface="Calibri"/>
                <a:cs typeface="Calibri"/>
                <a:sym typeface="Calibri"/>
              </a:defRPr>
            </a:lvl5pPr>
            <a:lvl6pPr lvl="5">
              <a:spcBef>
                <a:spcPts val="0"/>
              </a:spcBef>
              <a:spcAft>
                <a:spcPts val="0"/>
              </a:spcAft>
              <a:buSzPts val="2000"/>
              <a:buFont typeface="Arial"/>
              <a:buNone/>
              <a:defRPr sz="2000"/>
            </a:lvl6pPr>
            <a:lvl7pPr lvl="6">
              <a:spcBef>
                <a:spcPts val="0"/>
              </a:spcBef>
              <a:spcAft>
                <a:spcPts val="0"/>
              </a:spcAft>
              <a:buSzPts val="2000"/>
              <a:buFont typeface="Arial"/>
              <a:buNone/>
              <a:defRPr sz="2000"/>
            </a:lvl7pPr>
            <a:lvl8pPr lvl="7">
              <a:spcBef>
                <a:spcPts val="0"/>
              </a:spcBef>
              <a:spcAft>
                <a:spcPts val="0"/>
              </a:spcAft>
              <a:buSzPts val="2000"/>
              <a:buFont typeface="Arial"/>
              <a:buNone/>
              <a:defRPr sz="2000"/>
            </a:lvl8pPr>
            <a:lvl9pPr lvl="8">
              <a:spcBef>
                <a:spcPts val="0"/>
              </a:spcBef>
              <a:spcAft>
                <a:spcPts val="0"/>
              </a:spcAft>
              <a:buSzPts val="2000"/>
              <a:buFont typeface="Arial"/>
              <a:buNone/>
              <a:defRPr sz="2000"/>
            </a:lvl9pPr>
          </a:lstStyle>
          <a:p>
            <a:endParaRPr/>
          </a:p>
        </p:txBody>
      </p:sp>
      <p:sp>
        <p:nvSpPr>
          <p:cNvPr id="66" name="Google Shape;66;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80"/>
              </a:spcBef>
              <a:spcAft>
                <a:spcPts val="0"/>
              </a:spcAft>
              <a:buClr>
                <a:srgbClr val="00002E"/>
              </a:buClr>
              <a:buSzPts val="1400"/>
              <a:buNone/>
              <a:defRPr sz="1400"/>
            </a:lvl1pPr>
            <a:lvl2pPr marL="914400" lvl="1" indent="-228600" algn="l">
              <a:lnSpc>
                <a:spcPct val="100000"/>
              </a:lnSpc>
              <a:spcBef>
                <a:spcPts val="1200"/>
              </a:spcBef>
              <a:spcAft>
                <a:spcPts val="0"/>
              </a:spcAft>
              <a:buClr>
                <a:srgbClr val="00002E"/>
              </a:buClr>
              <a:buSzPts val="1200"/>
              <a:buNone/>
              <a:defRPr sz="1200"/>
            </a:lvl2pPr>
            <a:lvl3pPr marL="1371600" lvl="2" indent="-228600" algn="l">
              <a:lnSpc>
                <a:spcPct val="100000"/>
              </a:lnSpc>
              <a:spcBef>
                <a:spcPts val="200"/>
              </a:spcBef>
              <a:spcAft>
                <a:spcPts val="0"/>
              </a:spcAft>
              <a:buClr>
                <a:srgbClr val="00002E"/>
              </a:buClr>
              <a:buSzPts val="1000"/>
              <a:buNone/>
              <a:defRPr sz="1000"/>
            </a:lvl3pPr>
            <a:lvl4pPr marL="1828800" lvl="3" indent="-228600" algn="l">
              <a:lnSpc>
                <a:spcPct val="100000"/>
              </a:lnSpc>
              <a:spcBef>
                <a:spcPts val="600"/>
              </a:spcBef>
              <a:spcAft>
                <a:spcPts val="0"/>
              </a:spcAft>
              <a:buClr>
                <a:srgbClr val="00002E"/>
              </a:buClr>
              <a:buSzPts val="900"/>
              <a:buNone/>
              <a:defRPr sz="900"/>
            </a:lvl4pPr>
            <a:lvl5pPr marL="2286000" lvl="4" indent="-228600" algn="l">
              <a:lnSpc>
                <a:spcPct val="100000"/>
              </a:lnSpc>
              <a:spcBef>
                <a:spcPts val="0"/>
              </a:spcBef>
              <a:spcAft>
                <a:spcPts val="0"/>
              </a:spcAft>
              <a:buClr>
                <a:srgbClr val="00002E"/>
              </a:buClr>
              <a:buSzPts val="900"/>
              <a:buNone/>
              <a:defRPr sz="900"/>
            </a:lvl5pPr>
            <a:lvl6pPr marL="2743200" lvl="5" indent="-228600">
              <a:spcBef>
                <a:spcPts val="0"/>
              </a:spcBef>
              <a:spcAft>
                <a:spcPts val="0"/>
              </a:spcAft>
              <a:buSzPts val="900"/>
              <a:buNone/>
              <a:defRPr sz="900"/>
            </a:lvl6pPr>
            <a:lvl7pPr marL="3200400" lvl="6" indent="-228600">
              <a:spcBef>
                <a:spcPts val="0"/>
              </a:spcBef>
              <a:spcAft>
                <a:spcPts val="0"/>
              </a:spcAft>
              <a:buSzPts val="900"/>
              <a:buNone/>
              <a:defRPr sz="900"/>
            </a:lvl7pPr>
            <a:lvl8pPr marL="3657600" lvl="7" indent="-228600">
              <a:spcBef>
                <a:spcPts val="0"/>
              </a:spcBef>
              <a:spcAft>
                <a:spcPts val="0"/>
              </a:spcAft>
              <a:buSzPts val="900"/>
              <a:buNone/>
              <a:defRPr sz="900"/>
            </a:lvl8pPr>
            <a:lvl9pPr marL="4114800" lvl="8" indent="-228600">
              <a:spcBef>
                <a:spcPts val="0"/>
              </a:spcBef>
              <a:spcAft>
                <a:spcPts val="0"/>
              </a:spcAft>
              <a:buSzPts val="900"/>
              <a:buNone/>
              <a:defRPr sz="900"/>
            </a:lvl9pPr>
          </a:lstStyle>
          <a:p>
            <a:endParaRPr/>
          </a:p>
        </p:txBody>
      </p:sp>
      <p:sp>
        <p:nvSpPr>
          <p:cNvPr id="67" name="Google Shape;67;p10"/>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8" name="Google Shape;68;p10"/>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9" name="Google Shape;69;p10"/>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chemeClr val="dk1"/>
              </a:buClr>
              <a:buSzPts val="1800"/>
              <a:buFont typeface="Arial"/>
              <a:buNone/>
              <a:defRPr sz="1800" b="0" i="0" u="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
          <p:cNvPicPr preferRelativeResize="0"/>
          <p:nvPr/>
        </p:nvPicPr>
        <p:blipFill rotWithShape="1">
          <a:blip r:embed="rId13">
            <a:alphaModFix/>
          </a:blip>
          <a:srcRect/>
          <a:stretch/>
        </p:blipFill>
        <p:spPr>
          <a:xfrm>
            <a:off x="0" y="0"/>
            <a:ext cx="9144000" cy="6858000"/>
          </a:xfrm>
          <a:prstGeom prst="rect">
            <a:avLst/>
          </a:prstGeom>
          <a:noFill/>
          <a:ln>
            <a:noFill/>
          </a:ln>
        </p:spPr>
      </p:pic>
      <p:sp>
        <p:nvSpPr>
          <p:cNvPr id="11" name="Google Shape;11;p1"/>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2E"/>
              </a:buClr>
              <a:buSzPts val="3800"/>
              <a:buFont typeface="Calibri"/>
              <a:buNone/>
              <a:defRPr sz="3800" b="1" i="0" u="none" strike="noStrike" cap="none">
                <a:solidFill>
                  <a:srgbClr val="00002E"/>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1524000" y="1752600"/>
            <a:ext cx="7391400" cy="48768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560"/>
              </a:spcBef>
              <a:spcAft>
                <a:spcPts val="0"/>
              </a:spcAft>
              <a:buClr>
                <a:srgbClr val="00002E"/>
              </a:buClr>
              <a:buSzPts val="2800"/>
              <a:buFont typeface="Noto Sans Symbols"/>
              <a:buChar char="▪"/>
              <a:defRPr sz="2800" b="0" i="0" u="none" strike="noStrike" cap="none">
                <a:solidFill>
                  <a:srgbClr val="00002E"/>
                </a:solidFill>
                <a:latin typeface="Calibri"/>
                <a:ea typeface="Calibri"/>
                <a:cs typeface="Calibri"/>
                <a:sym typeface="Calibri"/>
              </a:defRPr>
            </a:lvl1pPr>
            <a:lvl2pPr marL="914400" marR="0" lvl="1" indent="-381000" algn="l" rtl="0">
              <a:lnSpc>
                <a:spcPct val="100000"/>
              </a:lnSpc>
              <a:spcBef>
                <a:spcPts val="1200"/>
              </a:spcBef>
              <a:spcAft>
                <a:spcPts val="0"/>
              </a:spcAft>
              <a:buClr>
                <a:srgbClr val="00002E"/>
              </a:buClr>
              <a:buSzPts val="2400"/>
              <a:buFont typeface="Noto Sans Symbols"/>
              <a:buChar char="▪"/>
              <a:defRPr sz="2400" b="0" i="0" u="none" strike="noStrike" cap="none">
                <a:solidFill>
                  <a:srgbClr val="00002E"/>
                </a:solidFill>
                <a:latin typeface="Calibri"/>
                <a:ea typeface="Calibri"/>
                <a:cs typeface="Calibri"/>
                <a:sym typeface="Calibri"/>
              </a:defRPr>
            </a:lvl2pPr>
            <a:lvl3pPr marL="1371600" marR="0" lvl="2" indent="-381000" algn="l" rtl="0">
              <a:lnSpc>
                <a:spcPct val="100000"/>
              </a:lnSpc>
              <a:spcBef>
                <a:spcPts val="480"/>
              </a:spcBef>
              <a:spcAft>
                <a:spcPts val="0"/>
              </a:spcAft>
              <a:buClr>
                <a:srgbClr val="00002E"/>
              </a:buClr>
              <a:buSzPts val="2400"/>
              <a:buFont typeface="Noto Sans Symbols"/>
              <a:buChar char="▪"/>
              <a:defRPr sz="2400" b="0" i="0" u="none" strike="noStrike" cap="none">
                <a:solidFill>
                  <a:srgbClr val="00002E"/>
                </a:solidFill>
                <a:latin typeface="Calibri"/>
                <a:ea typeface="Calibri"/>
                <a:cs typeface="Calibri"/>
                <a:sym typeface="Calibri"/>
              </a:defRPr>
            </a:lvl3pPr>
            <a:lvl4pPr marL="1828800" marR="0" lvl="3" indent="-406400" algn="l" rtl="0">
              <a:lnSpc>
                <a:spcPct val="100000"/>
              </a:lnSpc>
              <a:spcBef>
                <a:spcPts val="600"/>
              </a:spcBef>
              <a:spcAft>
                <a:spcPts val="0"/>
              </a:spcAft>
              <a:buClr>
                <a:srgbClr val="00002E"/>
              </a:buClr>
              <a:buSzPts val="2800"/>
              <a:buFont typeface="Arial"/>
              <a:buAutoNum type="romanUcPeriod"/>
              <a:defRPr sz="2800" b="0" i="0" u="none" strike="noStrike" cap="none">
                <a:solidFill>
                  <a:srgbClr val="00002E"/>
                </a:solidFill>
                <a:latin typeface="Calibri"/>
                <a:ea typeface="Calibri"/>
                <a:cs typeface="Calibri"/>
                <a:sym typeface="Calibri"/>
              </a:defRPr>
            </a:lvl4pPr>
            <a:lvl5pPr marL="2286000" marR="0" lvl="4" indent="-381000" algn="l" rtl="0">
              <a:lnSpc>
                <a:spcPct val="100000"/>
              </a:lnSpc>
              <a:spcBef>
                <a:spcPts val="0"/>
              </a:spcBef>
              <a:spcAft>
                <a:spcPts val="0"/>
              </a:spcAft>
              <a:buClr>
                <a:srgbClr val="00002E"/>
              </a:buClr>
              <a:buSzPts val="2400"/>
              <a:buFont typeface="Arial"/>
              <a:buAutoNum type="alphaUcPeriod"/>
              <a:defRPr sz="2400" b="0" i="0" u="none" strike="noStrike" cap="none">
                <a:solidFill>
                  <a:srgbClr val="00002E"/>
                </a:solidFill>
                <a:latin typeface="Calibri"/>
                <a:ea typeface="Calibri"/>
                <a:cs typeface="Calibri"/>
                <a:sym typeface="Calibri"/>
              </a:defRPr>
            </a:lvl5pPr>
            <a:lvl6pPr marL="2743200" lvl="5" indent="-228600">
              <a:spcBef>
                <a:spcPts val="0"/>
              </a:spcBef>
              <a:spcAft>
                <a:spcPts val="0"/>
              </a:spcAft>
              <a:buSzPts val="1400"/>
              <a:buNone/>
              <a:defRPr sz="1800"/>
            </a:lvl6pPr>
            <a:lvl7pPr marL="3200400" lvl="6" indent="-228600">
              <a:spcBef>
                <a:spcPts val="0"/>
              </a:spcBef>
              <a:spcAft>
                <a:spcPts val="0"/>
              </a:spcAft>
              <a:buSzPts val="1400"/>
              <a:buNone/>
              <a:defRPr sz="1800"/>
            </a:lvl7pPr>
            <a:lvl8pPr marL="3657600" lvl="7" indent="-228600">
              <a:spcBef>
                <a:spcPts val="0"/>
              </a:spcBef>
              <a:spcAft>
                <a:spcPts val="0"/>
              </a:spcAft>
              <a:buSzPts val="1400"/>
              <a:buNone/>
              <a:defRPr sz="1800"/>
            </a:lvl8pPr>
            <a:lvl9pPr marL="4114800" lvl="8" indent="-228600">
              <a:spcBef>
                <a:spcPts val="0"/>
              </a:spcBef>
              <a:spcAft>
                <a:spcPts val="0"/>
              </a:spcAft>
              <a:buSzPts val="1400"/>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2"/>
        <p:cNvGrpSpPr/>
        <p:nvPr/>
      </p:nvGrpSpPr>
      <p:grpSpPr>
        <a:xfrm>
          <a:off x="0" y="0"/>
          <a:ext cx="0" cy="0"/>
          <a:chOff x="0" y="0"/>
          <a:chExt cx="0" cy="0"/>
        </a:xfrm>
      </p:grpSpPr>
      <p:pic>
        <p:nvPicPr>
          <p:cNvPr id="83" name="Google Shape;83;p13"/>
          <p:cNvPicPr preferRelativeResize="0"/>
          <p:nvPr/>
        </p:nvPicPr>
        <p:blipFill rotWithShape="1">
          <a:blip r:embed="rId13">
            <a:alphaModFix/>
          </a:blip>
          <a:srcRect/>
          <a:stretch/>
        </p:blipFill>
        <p:spPr>
          <a:xfrm>
            <a:off x="0" y="0"/>
            <a:ext cx="9144000" cy="6858000"/>
          </a:xfrm>
          <a:prstGeom prst="rect">
            <a:avLst/>
          </a:prstGeom>
          <a:noFill/>
          <a:ln>
            <a:noFill/>
          </a:ln>
        </p:spPr>
      </p:pic>
      <p:sp>
        <p:nvSpPr>
          <p:cNvPr id="84" name="Google Shape;84;p13"/>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2E"/>
              </a:buClr>
              <a:buSzPts val="3800"/>
              <a:buFont typeface="Calibri"/>
              <a:buNone/>
              <a:defRPr sz="3800" b="1" i="0" u="none" strike="noStrike" cap="none">
                <a:solidFill>
                  <a:srgbClr val="00002E"/>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5" name="Google Shape;85;p13"/>
          <p:cNvSpPr txBox="1">
            <a:spLocks noGrp="1"/>
          </p:cNvSpPr>
          <p:nvPr>
            <p:ph type="body" idx="1"/>
          </p:nvPr>
        </p:nvSpPr>
        <p:spPr>
          <a:xfrm>
            <a:off x="1524000" y="1752600"/>
            <a:ext cx="7391400" cy="48768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560"/>
              </a:spcBef>
              <a:spcAft>
                <a:spcPts val="0"/>
              </a:spcAft>
              <a:buClr>
                <a:srgbClr val="00002E"/>
              </a:buClr>
              <a:buSzPts val="2800"/>
              <a:buFont typeface="Noto Sans Symbols"/>
              <a:buChar char="▪"/>
              <a:defRPr sz="2800" b="0" i="0" u="none" strike="noStrike" cap="none">
                <a:solidFill>
                  <a:srgbClr val="00002E"/>
                </a:solidFill>
                <a:latin typeface="Calibri"/>
                <a:ea typeface="Calibri"/>
                <a:cs typeface="Calibri"/>
                <a:sym typeface="Calibri"/>
              </a:defRPr>
            </a:lvl1pPr>
            <a:lvl2pPr marL="914400" marR="0" lvl="1" indent="-381000" algn="l" rtl="0">
              <a:lnSpc>
                <a:spcPct val="100000"/>
              </a:lnSpc>
              <a:spcBef>
                <a:spcPts val="1200"/>
              </a:spcBef>
              <a:spcAft>
                <a:spcPts val="0"/>
              </a:spcAft>
              <a:buClr>
                <a:srgbClr val="00002E"/>
              </a:buClr>
              <a:buSzPts val="2400"/>
              <a:buFont typeface="Noto Sans Symbols"/>
              <a:buChar char="▪"/>
              <a:defRPr sz="2400" b="0" i="0" u="none" strike="noStrike" cap="none">
                <a:solidFill>
                  <a:srgbClr val="00002E"/>
                </a:solidFill>
                <a:latin typeface="Calibri"/>
                <a:ea typeface="Calibri"/>
                <a:cs typeface="Calibri"/>
                <a:sym typeface="Calibri"/>
              </a:defRPr>
            </a:lvl2pPr>
            <a:lvl3pPr marL="1371600" marR="0" lvl="2" indent="-381000" algn="l" rtl="0">
              <a:lnSpc>
                <a:spcPct val="100000"/>
              </a:lnSpc>
              <a:spcBef>
                <a:spcPts val="480"/>
              </a:spcBef>
              <a:spcAft>
                <a:spcPts val="0"/>
              </a:spcAft>
              <a:buClr>
                <a:srgbClr val="00002E"/>
              </a:buClr>
              <a:buSzPts val="2400"/>
              <a:buFont typeface="Noto Sans Symbols"/>
              <a:buChar char="▪"/>
              <a:defRPr sz="2400" b="0" i="0" u="none" strike="noStrike" cap="none">
                <a:solidFill>
                  <a:srgbClr val="00002E"/>
                </a:solidFill>
                <a:latin typeface="Calibri"/>
                <a:ea typeface="Calibri"/>
                <a:cs typeface="Calibri"/>
                <a:sym typeface="Calibri"/>
              </a:defRPr>
            </a:lvl3pPr>
            <a:lvl4pPr marL="1828800" marR="0" lvl="3" indent="-406400" algn="l" rtl="0">
              <a:lnSpc>
                <a:spcPct val="100000"/>
              </a:lnSpc>
              <a:spcBef>
                <a:spcPts val="600"/>
              </a:spcBef>
              <a:spcAft>
                <a:spcPts val="0"/>
              </a:spcAft>
              <a:buClr>
                <a:srgbClr val="00002E"/>
              </a:buClr>
              <a:buSzPts val="2800"/>
              <a:buFont typeface="Arial"/>
              <a:buAutoNum type="romanUcPeriod"/>
              <a:defRPr sz="2800" b="0" i="0" u="none" strike="noStrike" cap="none">
                <a:solidFill>
                  <a:srgbClr val="00002E"/>
                </a:solidFill>
                <a:latin typeface="Calibri"/>
                <a:ea typeface="Calibri"/>
                <a:cs typeface="Calibri"/>
                <a:sym typeface="Calibri"/>
              </a:defRPr>
            </a:lvl4pPr>
            <a:lvl5pPr marL="2286000" marR="0" lvl="4" indent="-381000" algn="l" rtl="0">
              <a:lnSpc>
                <a:spcPct val="100000"/>
              </a:lnSpc>
              <a:spcBef>
                <a:spcPts val="0"/>
              </a:spcBef>
              <a:spcAft>
                <a:spcPts val="0"/>
              </a:spcAft>
              <a:buClr>
                <a:srgbClr val="00002E"/>
              </a:buClr>
              <a:buSzPts val="2400"/>
              <a:buFont typeface="Arial"/>
              <a:buAutoNum type="alphaUcPeriod"/>
              <a:defRPr sz="2400" b="0" i="0" u="none" strike="noStrike" cap="none">
                <a:solidFill>
                  <a:srgbClr val="00002E"/>
                </a:solidFill>
                <a:latin typeface="Calibri"/>
                <a:ea typeface="Calibri"/>
                <a:cs typeface="Calibri"/>
                <a:sym typeface="Calibri"/>
              </a:defRPr>
            </a:lvl5pPr>
            <a:lvl6pPr marL="2743200" lvl="5" indent="-228600">
              <a:spcBef>
                <a:spcPts val="0"/>
              </a:spcBef>
              <a:spcAft>
                <a:spcPts val="0"/>
              </a:spcAft>
              <a:buSzPts val="1400"/>
              <a:buNone/>
              <a:defRPr sz="1800"/>
            </a:lvl6pPr>
            <a:lvl7pPr marL="3200400" lvl="6" indent="-228600">
              <a:spcBef>
                <a:spcPts val="0"/>
              </a:spcBef>
              <a:spcAft>
                <a:spcPts val="0"/>
              </a:spcAft>
              <a:buSzPts val="1400"/>
              <a:buNone/>
              <a:defRPr sz="1800"/>
            </a:lvl7pPr>
            <a:lvl8pPr marL="3657600" lvl="7" indent="-228600">
              <a:spcBef>
                <a:spcPts val="0"/>
              </a:spcBef>
              <a:spcAft>
                <a:spcPts val="0"/>
              </a:spcAft>
              <a:buSzPts val="1400"/>
              <a:buNone/>
              <a:defRPr sz="1800"/>
            </a:lvl8pPr>
            <a:lvl9pPr marL="4114800" lvl="8" indent="-228600">
              <a:spcBef>
                <a:spcPts val="0"/>
              </a:spcBef>
              <a:spcAft>
                <a:spcPts val="0"/>
              </a:spcAft>
              <a:buSzPts val="1400"/>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pic>
        <p:nvPicPr>
          <p:cNvPr id="159" name="Google Shape;159;p25"/>
          <p:cNvPicPr preferRelativeResize="0"/>
          <p:nvPr/>
        </p:nvPicPr>
        <p:blipFill rotWithShape="1">
          <a:blip r:embed="rId3">
            <a:alphaModFix/>
          </a:blip>
          <a:srcRect/>
          <a:stretch/>
        </p:blipFill>
        <p:spPr>
          <a:xfrm>
            <a:off x="1371600" y="0"/>
            <a:ext cx="7772400" cy="3810000"/>
          </a:xfrm>
          <a:prstGeom prst="rect">
            <a:avLst/>
          </a:prstGeom>
          <a:noFill/>
          <a:ln>
            <a:noFill/>
          </a:ln>
        </p:spPr>
      </p:pic>
      <p:sp>
        <p:nvSpPr>
          <p:cNvPr id="160" name="Google Shape;160;p25"/>
          <p:cNvSpPr txBox="1">
            <a:spLocks noGrp="1"/>
          </p:cNvSpPr>
          <p:nvPr>
            <p:ph type="subTitle" idx="4294967295"/>
          </p:nvPr>
        </p:nvSpPr>
        <p:spPr>
          <a:xfrm>
            <a:off x="1371600" y="914400"/>
            <a:ext cx="7772400" cy="1828800"/>
          </a:xfrm>
          <a:prstGeom prst="rect">
            <a:avLst/>
          </a:prstGeom>
          <a:solidFill>
            <a:srgbClr val="485E73">
              <a:alpha val="99607"/>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2E"/>
              </a:buClr>
              <a:buSzPts val="2800"/>
              <a:buFont typeface="Noto Sans Symbols"/>
              <a:buNone/>
            </a:pPr>
            <a:endParaRPr sz="2800" b="0" i="0" u="none" strike="noStrike" cap="none">
              <a:solidFill>
                <a:srgbClr val="00002E"/>
              </a:solidFill>
              <a:latin typeface="Calibri"/>
              <a:ea typeface="Calibri"/>
              <a:cs typeface="Calibri"/>
              <a:sym typeface="Calibri"/>
            </a:endParaRPr>
          </a:p>
          <a:p>
            <a:pPr marL="0" marR="0" lvl="0" indent="0" algn="ctr" rtl="0">
              <a:lnSpc>
                <a:spcPct val="100000"/>
              </a:lnSpc>
              <a:spcBef>
                <a:spcPts val="600"/>
              </a:spcBef>
              <a:spcAft>
                <a:spcPts val="0"/>
              </a:spcAft>
              <a:buClr>
                <a:srgbClr val="FFFFFF"/>
              </a:buClr>
              <a:buSzPts val="3200"/>
              <a:buFont typeface="Noto Sans Symbols"/>
              <a:buNone/>
            </a:pPr>
            <a:r>
              <a:rPr lang="en-US" sz="3200" b="0" i="0" u="none" strike="noStrike" cap="none">
                <a:solidFill>
                  <a:srgbClr val="FFFFFF"/>
                </a:solidFill>
                <a:latin typeface="Calibri"/>
                <a:ea typeface="Calibri"/>
                <a:cs typeface="Calibri"/>
                <a:sym typeface="Calibri"/>
              </a:rPr>
              <a:t>Paid Leave and the </a:t>
            </a:r>
            <a:endParaRPr/>
          </a:p>
          <a:p>
            <a:pPr marL="0" marR="0" lvl="0" indent="0" algn="ctr" rtl="0">
              <a:lnSpc>
                <a:spcPct val="100000"/>
              </a:lnSpc>
              <a:spcBef>
                <a:spcPts val="600"/>
              </a:spcBef>
              <a:spcAft>
                <a:spcPts val="0"/>
              </a:spcAft>
              <a:buClr>
                <a:srgbClr val="FFFFFF"/>
              </a:buClr>
              <a:buSzPts val="3200"/>
              <a:buFont typeface="Noto Sans Symbols"/>
              <a:buNone/>
            </a:pPr>
            <a:r>
              <a:rPr lang="en-US" sz="3200" b="0" i="0" u="none" strike="noStrike" cap="none">
                <a:solidFill>
                  <a:srgbClr val="FFFFFF"/>
                </a:solidFill>
                <a:latin typeface="Calibri"/>
                <a:ea typeface="Calibri"/>
                <a:cs typeface="Calibri"/>
                <a:sym typeface="Calibri"/>
              </a:rPr>
              <a:t>Families First Coronavirus Response Act</a:t>
            </a:r>
            <a:endParaRPr/>
          </a:p>
        </p:txBody>
      </p:sp>
      <p:sp>
        <p:nvSpPr>
          <p:cNvPr id="161" name="Google Shape;161;p25"/>
          <p:cNvSpPr txBox="1"/>
          <p:nvPr/>
        </p:nvSpPr>
        <p:spPr>
          <a:xfrm>
            <a:off x="1384300" y="4267200"/>
            <a:ext cx="7683500" cy="18288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2E"/>
              </a:buClr>
              <a:buSzPts val="3800"/>
              <a:buFont typeface="Calibri"/>
              <a:buNone/>
            </a:pPr>
            <a:r>
              <a:rPr lang="en-US" sz="3800" b="1" i="0" u="none" strike="noStrike" cap="none">
                <a:solidFill>
                  <a:srgbClr val="00002E"/>
                </a:solidFill>
                <a:latin typeface="Calibri"/>
                <a:ea typeface="Calibri"/>
                <a:cs typeface="Calibri"/>
                <a:sym typeface="Calibri"/>
              </a:rPr>
              <a:t>Welcome!</a:t>
            </a:r>
            <a:endParaRPr/>
          </a:p>
          <a:p>
            <a:pPr marL="0" marR="0" lvl="0" indent="0" algn="ctr" rtl="0">
              <a:lnSpc>
                <a:spcPct val="100000"/>
              </a:lnSpc>
              <a:spcBef>
                <a:spcPts val="0"/>
              </a:spcBef>
              <a:spcAft>
                <a:spcPts val="0"/>
              </a:spcAft>
              <a:buClr>
                <a:srgbClr val="00002E"/>
              </a:buClr>
              <a:buSzPts val="3800"/>
              <a:buFont typeface="Calibri"/>
              <a:buNone/>
            </a:pPr>
            <a:r>
              <a:rPr lang="en-US" sz="3800" b="1" i="0" u="none" strike="noStrike" cap="none">
                <a:solidFill>
                  <a:srgbClr val="00002E"/>
                </a:solidFill>
                <a:latin typeface="Calibri"/>
                <a:ea typeface="Calibri"/>
                <a:cs typeface="Calibri"/>
                <a:sym typeface="Calibri"/>
              </a:rPr>
              <a:t>We will start momentarily.</a:t>
            </a:r>
            <a:endParaRPr/>
          </a:p>
        </p:txBody>
      </p:sp>
      <p:sp>
        <p:nvSpPr>
          <p:cNvPr id="162" name="Google Shape;162;p25"/>
          <p:cNvSpPr/>
          <p:nvPr/>
        </p:nvSpPr>
        <p:spPr>
          <a:xfrm>
            <a:off x="7900987" y="6581775"/>
            <a:ext cx="1243012" cy="276225"/>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jls@bswllp.com</a:t>
            </a:r>
            <a:endParaRPr/>
          </a:p>
        </p:txBody>
      </p:sp>
      <p:sp>
        <p:nvSpPr>
          <p:cNvPr id="163" name="Google Shape;163;p25"/>
          <p:cNvSpPr/>
          <p:nvPr/>
        </p:nvSpPr>
        <p:spPr>
          <a:xfrm>
            <a:off x="1371600" y="6581775"/>
            <a:ext cx="927100" cy="276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Jay Stovall</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4"/>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002E"/>
              </a:buClr>
              <a:buSzPts val="3800"/>
              <a:buFont typeface="Calibri"/>
              <a:buNone/>
            </a:pPr>
            <a:r>
              <a:rPr lang="en-US"/>
              <a:t>When Can A Small Employer Deny Child Care Leave</a:t>
            </a:r>
            <a:endParaRPr/>
          </a:p>
        </p:txBody>
      </p:sp>
      <p:sp>
        <p:nvSpPr>
          <p:cNvPr id="233" name="Google Shape;233;p34"/>
          <p:cNvSpPr txBox="1">
            <a:spLocks noGrp="1"/>
          </p:cNvSpPr>
          <p:nvPr>
            <p:ph type="body" idx="1"/>
          </p:nvPr>
        </p:nvSpPr>
        <p:spPr>
          <a:xfrm>
            <a:off x="1524000" y="1752600"/>
            <a:ext cx="7391400" cy="4876800"/>
          </a:xfrm>
          <a:prstGeom prst="rect">
            <a:avLst/>
          </a:prstGeom>
          <a:noFill/>
          <a:ln>
            <a:noFill/>
          </a:ln>
        </p:spPr>
        <p:txBody>
          <a:bodyPr spcFirstLastPara="1" wrap="square" lIns="91425" tIns="45700" rIns="91425" bIns="45700" anchor="t" anchorCtr="0">
            <a:noAutofit/>
          </a:bodyPr>
          <a:lstStyle/>
          <a:p>
            <a:pPr marL="461962" lvl="0" indent="-461962" algn="l" rtl="0">
              <a:lnSpc>
                <a:spcPct val="100000"/>
              </a:lnSpc>
              <a:spcBef>
                <a:spcPts val="0"/>
              </a:spcBef>
              <a:spcAft>
                <a:spcPts val="0"/>
              </a:spcAft>
              <a:buClr>
                <a:srgbClr val="00002E"/>
              </a:buClr>
              <a:buSzPts val="2800"/>
              <a:buNone/>
            </a:pPr>
            <a:r>
              <a:rPr lang="en-US"/>
              <a:t>Case-by-case:</a:t>
            </a:r>
            <a:endParaRPr/>
          </a:p>
          <a:p>
            <a:pPr marL="461962" lvl="0" indent="-461962" algn="l" rtl="0">
              <a:lnSpc>
                <a:spcPct val="100000"/>
              </a:lnSpc>
              <a:spcBef>
                <a:spcPts val="1760"/>
              </a:spcBef>
              <a:spcAft>
                <a:spcPts val="0"/>
              </a:spcAft>
              <a:buClr>
                <a:srgbClr val="00002E"/>
              </a:buClr>
              <a:buSzPts val="2800"/>
              <a:buNone/>
            </a:pPr>
            <a:r>
              <a:rPr lang="en-US"/>
              <a:t>49 or fewer employees</a:t>
            </a:r>
            <a:endParaRPr/>
          </a:p>
          <a:p>
            <a:pPr marL="0" lvl="0" indent="0" algn="l" rtl="0">
              <a:lnSpc>
                <a:spcPct val="100000"/>
              </a:lnSpc>
              <a:spcBef>
                <a:spcPts val="1760"/>
              </a:spcBef>
              <a:spcAft>
                <a:spcPts val="0"/>
              </a:spcAft>
              <a:buClr>
                <a:srgbClr val="00002E"/>
              </a:buClr>
              <a:buSzPts val="2800"/>
              <a:buNone/>
            </a:pPr>
            <a:r>
              <a:rPr lang="en-US"/>
              <a:t>Authorized officer must determine that one of several specific situations exist. </a:t>
            </a:r>
            <a:endParaRPr/>
          </a:p>
          <a:p>
            <a:pPr marL="461962" lvl="0" indent="-461962" algn="l" rtl="0">
              <a:lnSpc>
                <a:spcPct val="100000"/>
              </a:lnSpc>
              <a:spcBef>
                <a:spcPts val="1760"/>
              </a:spcBef>
              <a:spcAft>
                <a:spcPts val="0"/>
              </a:spcAft>
              <a:buClr>
                <a:srgbClr val="00002E"/>
              </a:buClr>
              <a:buSzPts val="2800"/>
              <a:buChar char="▪"/>
            </a:pPr>
            <a:r>
              <a:rPr lang="en-US"/>
              <a:t>Document process</a:t>
            </a:r>
            <a:endParaRPr/>
          </a:p>
          <a:p>
            <a:pPr marL="461962" lvl="0" indent="-461962" algn="l" rtl="0">
              <a:lnSpc>
                <a:spcPct val="100000"/>
              </a:lnSpc>
              <a:spcBef>
                <a:spcPts val="1760"/>
              </a:spcBef>
              <a:spcAft>
                <a:spcPts val="0"/>
              </a:spcAft>
              <a:buClr>
                <a:srgbClr val="00002E"/>
              </a:buClr>
              <a:buSzPts val="2800"/>
              <a:buChar char="▪"/>
            </a:pPr>
            <a:r>
              <a:rPr lang="en-US"/>
              <a:t>Retain records</a:t>
            </a:r>
            <a:endParaRPr/>
          </a:p>
          <a:p>
            <a:pPr marL="461962" lvl="0" indent="-461962" algn="l" rtl="0">
              <a:lnSpc>
                <a:spcPct val="100000"/>
              </a:lnSpc>
              <a:spcBef>
                <a:spcPts val="1760"/>
              </a:spcBef>
              <a:spcAft>
                <a:spcPts val="0"/>
              </a:spcAft>
              <a:buClr>
                <a:srgbClr val="00002E"/>
              </a:buClr>
              <a:buSzPts val="2800"/>
              <a:buChar char="▪"/>
            </a:pPr>
            <a:r>
              <a:rPr lang="en-US"/>
              <a:t>Still must post notice</a:t>
            </a:r>
            <a:endParaRPr/>
          </a:p>
        </p:txBody>
      </p:sp>
      <p:sp>
        <p:nvSpPr>
          <p:cNvPr id="234" name="Google Shape;234;p34"/>
          <p:cNvSpPr/>
          <p:nvPr/>
        </p:nvSpPr>
        <p:spPr>
          <a:xfrm>
            <a:off x="7900987" y="6581775"/>
            <a:ext cx="1243012" cy="276225"/>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jls@bswllp.com</a:t>
            </a:r>
            <a:endParaRPr/>
          </a:p>
        </p:txBody>
      </p:sp>
      <p:sp>
        <p:nvSpPr>
          <p:cNvPr id="235" name="Google Shape;235;p34"/>
          <p:cNvSpPr/>
          <p:nvPr/>
        </p:nvSpPr>
        <p:spPr>
          <a:xfrm>
            <a:off x="1371600" y="6581775"/>
            <a:ext cx="927100" cy="276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Jay Stovall</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5"/>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002E"/>
              </a:buClr>
              <a:buSzPts val="3800"/>
              <a:buFont typeface="Calibri"/>
              <a:buNone/>
            </a:pPr>
            <a:r>
              <a:rPr lang="en-US"/>
              <a:t>When is 30 Days Really 30 Days?</a:t>
            </a:r>
            <a:endParaRPr/>
          </a:p>
        </p:txBody>
      </p:sp>
      <p:sp>
        <p:nvSpPr>
          <p:cNvPr id="241" name="Google Shape;241;p35"/>
          <p:cNvSpPr txBox="1">
            <a:spLocks noGrp="1"/>
          </p:cNvSpPr>
          <p:nvPr>
            <p:ph type="body" idx="1"/>
          </p:nvPr>
        </p:nvSpPr>
        <p:spPr>
          <a:xfrm>
            <a:off x="1524000" y="1752600"/>
            <a:ext cx="7391400" cy="4876800"/>
          </a:xfrm>
          <a:prstGeom prst="rect">
            <a:avLst/>
          </a:prstGeom>
          <a:noFill/>
          <a:ln>
            <a:noFill/>
          </a:ln>
        </p:spPr>
        <p:txBody>
          <a:bodyPr spcFirstLastPara="1" wrap="square" lIns="91425" tIns="45700" rIns="91425" bIns="45700" anchor="t" anchorCtr="0">
            <a:noAutofit/>
          </a:bodyPr>
          <a:lstStyle/>
          <a:p>
            <a:pPr marL="461962" lvl="0" indent="-461962" algn="l" rtl="0">
              <a:lnSpc>
                <a:spcPct val="100000"/>
              </a:lnSpc>
              <a:spcBef>
                <a:spcPts val="0"/>
              </a:spcBef>
              <a:spcAft>
                <a:spcPts val="0"/>
              </a:spcAft>
              <a:buClr>
                <a:srgbClr val="00002E"/>
              </a:buClr>
              <a:buSzPts val="2800"/>
              <a:buNone/>
            </a:pPr>
            <a:r>
              <a:rPr lang="en-US"/>
              <a:t>EFMLA :</a:t>
            </a:r>
            <a:endParaRPr/>
          </a:p>
          <a:p>
            <a:pPr marL="461962" lvl="0" indent="-461962" algn="l" rtl="0">
              <a:lnSpc>
                <a:spcPct val="100000"/>
              </a:lnSpc>
              <a:spcBef>
                <a:spcPts val="1760"/>
              </a:spcBef>
              <a:spcAft>
                <a:spcPts val="0"/>
              </a:spcAft>
              <a:buClr>
                <a:srgbClr val="00002E"/>
              </a:buClr>
              <a:buSzPts val="2800"/>
              <a:buChar char="▪"/>
            </a:pPr>
            <a:r>
              <a:rPr lang="en-US"/>
              <a:t>On payroll 30 days on date immediately before leave will begin, or</a:t>
            </a:r>
            <a:endParaRPr/>
          </a:p>
          <a:p>
            <a:pPr marL="461962" lvl="0" indent="-461962" algn="l" rtl="0">
              <a:lnSpc>
                <a:spcPct val="100000"/>
              </a:lnSpc>
              <a:spcBef>
                <a:spcPts val="1760"/>
              </a:spcBef>
              <a:spcAft>
                <a:spcPts val="0"/>
              </a:spcAft>
              <a:buClr>
                <a:srgbClr val="00002E"/>
              </a:buClr>
              <a:buSzPts val="2800"/>
              <a:buChar char="▪"/>
            </a:pPr>
            <a:r>
              <a:rPr lang="en-US"/>
              <a:t>Separated after March 1, 2020 and re-hired on/before December 31, 2020 and employee on payroll for 30+ of the 60 calendar days prior to separation. </a:t>
            </a:r>
            <a:endParaRPr/>
          </a:p>
          <a:p>
            <a:pPr marL="461962" lvl="0" indent="-461962" algn="l" rtl="0">
              <a:lnSpc>
                <a:spcPct val="100000"/>
              </a:lnSpc>
              <a:spcBef>
                <a:spcPts val="1760"/>
              </a:spcBef>
              <a:spcAft>
                <a:spcPts val="0"/>
              </a:spcAft>
              <a:buClr>
                <a:srgbClr val="00002E"/>
              </a:buClr>
              <a:buSzPts val="2800"/>
              <a:buChar char="▪"/>
            </a:pPr>
            <a:r>
              <a:rPr lang="en-US"/>
              <a:t>Must count time with placement agency if you then direct-hire employee.</a:t>
            </a:r>
            <a:endParaRPr/>
          </a:p>
          <a:p>
            <a:pPr marL="461962" lvl="0" indent="-284162" algn="l" rtl="0">
              <a:lnSpc>
                <a:spcPct val="100000"/>
              </a:lnSpc>
              <a:spcBef>
                <a:spcPts val="1760"/>
              </a:spcBef>
              <a:spcAft>
                <a:spcPts val="0"/>
              </a:spcAft>
              <a:buClr>
                <a:srgbClr val="00002E"/>
              </a:buClr>
              <a:buSzPts val="2800"/>
              <a:buNone/>
            </a:pPr>
            <a:endParaRPr/>
          </a:p>
        </p:txBody>
      </p:sp>
      <p:sp>
        <p:nvSpPr>
          <p:cNvPr id="242" name="Google Shape;242;p35"/>
          <p:cNvSpPr/>
          <p:nvPr/>
        </p:nvSpPr>
        <p:spPr>
          <a:xfrm>
            <a:off x="7900987" y="6581775"/>
            <a:ext cx="1243012" cy="276225"/>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jls@bswllp.com</a:t>
            </a:r>
            <a:endParaRPr/>
          </a:p>
        </p:txBody>
      </p:sp>
      <p:sp>
        <p:nvSpPr>
          <p:cNvPr id="243" name="Google Shape;243;p35"/>
          <p:cNvSpPr/>
          <p:nvPr/>
        </p:nvSpPr>
        <p:spPr>
          <a:xfrm>
            <a:off x="1371600" y="6581775"/>
            <a:ext cx="927100" cy="276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Jay Stovall</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36"/>
          <p:cNvSpPr txBox="1">
            <a:spLocks noGrp="1"/>
          </p:cNvSpPr>
          <p:nvPr>
            <p:ph type="title"/>
          </p:nvPr>
        </p:nvSpPr>
        <p:spPr>
          <a:xfrm>
            <a:off x="1524000" y="304800"/>
            <a:ext cx="7620000" cy="1371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002E"/>
              </a:buClr>
              <a:buSzPts val="3420"/>
              <a:buFont typeface="Calibri"/>
              <a:buNone/>
            </a:pPr>
            <a:r>
              <a:rPr lang="en-US" sz="3420"/>
              <a:t>Employer must affirmatively exercise option to exclude HCP and Emergency Responder: </a:t>
            </a:r>
            <a:endParaRPr sz="3420"/>
          </a:p>
        </p:txBody>
      </p:sp>
      <p:sp>
        <p:nvSpPr>
          <p:cNvPr id="249" name="Google Shape;249;p36"/>
          <p:cNvSpPr txBox="1">
            <a:spLocks noGrp="1"/>
          </p:cNvSpPr>
          <p:nvPr>
            <p:ph type="body" idx="1"/>
          </p:nvPr>
        </p:nvSpPr>
        <p:spPr>
          <a:xfrm>
            <a:off x="1524000" y="1752600"/>
            <a:ext cx="7391400" cy="4876800"/>
          </a:xfrm>
          <a:prstGeom prst="rect">
            <a:avLst/>
          </a:prstGeom>
          <a:noFill/>
          <a:ln>
            <a:noFill/>
          </a:ln>
        </p:spPr>
        <p:txBody>
          <a:bodyPr spcFirstLastPara="1" wrap="square" lIns="91425" tIns="45700" rIns="91425" bIns="45700" anchor="t" anchorCtr="0">
            <a:noAutofit/>
          </a:bodyPr>
          <a:lstStyle/>
          <a:p>
            <a:pPr marL="461962" lvl="0" indent="-461962" algn="l" rtl="0">
              <a:lnSpc>
                <a:spcPct val="100000"/>
              </a:lnSpc>
              <a:spcBef>
                <a:spcPts val="0"/>
              </a:spcBef>
              <a:spcAft>
                <a:spcPts val="0"/>
              </a:spcAft>
              <a:buClr>
                <a:srgbClr val="00002E"/>
              </a:buClr>
              <a:buSzPts val="2800"/>
              <a:buChar char="▪"/>
            </a:pPr>
            <a:r>
              <a:rPr lang="en-US"/>
              <a:t>“Because an employer is not required to exercise this option,</a:t>
            </a:r>
            <a:r>
              <a:rPr lang="en-US" u="sng"/>
              <a:t> if an employer does not elect to exclude an otherwise-eligible health care provider or emergency responder from taking paid leave under the EPSLA or the EFMLEA, such leave is subject to all other requirements of those laws and this Part, and should be treated in the same manner for purposes of the tax credit created by the FFCRA.”</a:t>
            </a:r>
            <a:endParaRPr/>
          </a:p>
        </p:txBody>
      </p:sp>
      <p:sp>
        <p:nvSpPr>
          <p:cNvPr id="250" name="Google Shape;250;p36"/>
          <p:cNvSpPr/>
          <p:nvPr/>
        </p:nvSpPr>
        <p:spPr>
          <a:xfrm>
            <a:off x="7900987" y="6581775"/>
            <a:ext cx="1243012" cy="276225"/>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jls@bswllp.com</a:t>
            </a:r>
            <a:endParaRPr/>
          </a:p>
        </p:txBody>
      </p:sp>
      <p:sp>
        <p:nvSpPr>
          <p:cNvPr id="251" name="Google Shape;251;p36"/>
          <p:cNvSpPr/>
          <p:nvPr/>
        </p:nvSpPr>
        <p:spPr>
          <a:xfrm>
            <a:off x="1371600" y="6581775"/>
            <a:ext cx="927100" cy="276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Jay Stovall</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37"/>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002E"/>
              </a:buClr>
              <a:buSzPts val="3800"/>
              <a:buFont typeface="Calibri"/>
              <a:buNone/>
            </a:pPr>
            <a:r>
              <a:rPr lang="en-US"/>
              <a:t>Can an Employer Compel an Employee to Use Accrued PTO</a:t>
            </a:r>
            <a:endParaRPr/>
          </a:p>
        </p:txBody>
      </p:sp>
      <p:sp>
        <p:nvSpPr>
          <p:cNvPr id="257" name="Google Shape;257;p37"/>
          <p:cNvSpPr txBox="1">
            <a:spLocks noGrp="1"/>
          </p:cNvSpPr>
          <p:nvPr>
            <p:ph type="body" idx="1"/>
          </p:nvPr>
        </p:nvSpPr>
        <p:spPr>
          <a:xfrm>
            <a:off x="1524000" y="1752600"/>
            <a:ext cx="7391400" cy="4876800"/>
          </a:xfrm>
          <a:prstGeom prst="rect">
            <a:avLst/>
          </a:prstGeom>
          <a:noFill/>
          <a:ln>
            <a:noFill/>
          </a:ln>
        </p:spPr>
        <p:txBody>
          <a:bodyPr spcFirstLastPara="1" wrap="square" lIns="91425" tIns="45700" rIns="91425" bIns="45700" anchor="t" anchorCtr="0">
            <a:noAutofit/>
          </a:bodyPr>
          <a:lstStyle/>
          <a:p>
            <a:pPr marL="461962" lvl="0" indent="-461962" algn="l" rtl="0">
              <a:lnSpc>
                <a:spcPct val="80000"/>
              </a:lnSpc>
              <a:spcBef>
                <a:spcPts val="0"/>
              </a:spcBef>
              <a:spcAft>
                <a:spcPts val="0"/>
              </a:spcAft>
              <a:buClr>
                <a:srgbClr val="00002E"/>
              </a:buClr>
              <a:buSzPts val="2380"/>
              <a:buNone/>
            </a:pPr>
            <a:r>
              <a:rPr lang="en-US" sz="2380"/>
              <a:t>ESPLA: No, Employee has discretion to use accrued leave or EPSLA</a:t>
            </a:r>
            <a:endParaRPr/>
          </a:p>
          <a:p>
            <a:pPr marL="461962" lvl="0" indent="-461962" algn="l" rtl="0">
              <a:lnSpc>
                <a:spcPct val="80000"/>
              </a:lnSpc>
              <a:spcBef>
                <a:spcPts val="1676"/>
              </a:spcBef>
              <a:spcAft>
                <a:spcPts val="0"/>
              </a:spcAft>
              <a:buClr>
                <a:srgbClr val="00002E"/>
              </a:buClr>
              <a:buSzPts val="2380"/>
              <a:buNone/>
            </a:pPr>
            <a:r>
              <a:rPr lang="en-US" sz="2380"/>
              <a:t>EFMLA: </a:t>
            </a:r>
            <a:endParaRPr/>
          </a:p>
          <a:p>
            <a:pPr marL="461962" lvl="0" indent="-461962" algn="l" rtl="0">
              <a:lnSpc>
                <a:spcPct val="80000"/>
              </a:lnSpc>
              <a:spcBef>
                <a:spcPts val="1676"/>
              </a:spcBef>
              <a:spcAft>
                <a:spcPts val="0"/>
              </a:spcAft>
              <a:buClr>
                <a:srgbClr val="00002E"/>
              </a:buClr>
              <a:buSzPts val="2380"/>
              <a:buChar char="▪"/>
            </a:pPr>
            <a:r>
              <a:rPr lang="en-US" sz="2380"/>
              <a:t>During first 2 weeks of unpaid leave, yes “Because the FFCRA amends the FMLA, and in particular references Section 102(d)(2)(B) of the FMLA, § 826.23 explains that an employee may elect to use, or an employer may require an employee to use, accrued leave that under the employer's policies would be available to the employee to care for a child, such as vacation or personal leave or paid time off concurrently with the expanded family and medical leave under the EFMLEA.</a:t>
            </a:r>
            <a:endParaRPr/>
          </a:p>
          <a:p>
            <a:pPr marL="461962" lvl="0" indent="-461962" algn="l" rtl="0">
              <a:lnSpc>
                <a:spcPct val="80000"/>
              </a:lnSpc>
              <a:spcBef>
                <a:spcPts val="1676"/>
              </a:spcBef>
              <a:spcAft>
                <a:spcPts val="0"/>
              </a:spcAft>
              <a:buClr>
                <a:srgbClr val="00002E"/>
              </a:buClr>
              <a:buSzPts val="2380"/>
              <a:buChar char="▪"/>
            </a:pPr>
            <a:r>
              <a:rPr lang="en-US" sz="2380"/>
              <a:t>During remaining unpaid 10 weeks, probably not.</a:t>
            </a:r>
            <a:endParaRPr sz="2380"/>
          </a:p>
        </p:txBody>
      </p:sp>
      <p:sp>
        <p:nvSpPr>
          <p:cNvPr id="258" name="Google Shape;258;p37"/>
          <p:cNvSpPr/>
          <p:nvPr/>
        </p:nvSpPr>
        <p:spPr>
          <a:xfrm>
            <a:off x="7900987" y="6581775"/>
            <a:ext cx="1243012" cy="276225"/>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jls@bswllp.com</a:t>
            </a:r>
            <a:endParaRPr/>
          </a:p>
        </p:txBody>
      </p:sp>
      <p:sp>
        <p:nvSpPr>
          <p:cNvPr id="259" name="Google Shape;259;p37"/>
          <p:cNvSpPr/>
          <p:nvPr/>
        </p:nvSpPr>
        <p:spPr>
          <a:xfrm>
            <a:off x="1371600" y="6581775"/>
            <a:ext cx="927100" cy="276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Jay Stovall</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38"/>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002E"/>
              </a:buClr>
              <a:buSzPts val="3800"/>
              <a:buFont typeface="Calibri"/>
              <a:buNone/>
            </a:pPr>
            <a:r>
              <a:rPr lang="en-US"/>
              <a:t>Continuous Workday Rule Does NOT Apply to Telework</a:t>
            </a:r>
            <a:endParaRPr/>
          </a:p>
        </p:txBody>
      </p:sp>
      <p:sp>
        <p:nvSpPr>
          <p:cNvPr id="265" name="Google Shape;265;p38"/>
          <p:cNvSpPr txBox="1">
            <a:spLocks noGrp="1"/>
          </p:cNvSpPr>
          <p:nvPr>
            <p:ph type="body" idx="1"/>
          </p:nvPr>
        </p:nvSpPr>
        <p:spPr>
          <a:xfrm>
            <a:off x="1524000" y="1752600"/>
            <a:ext cx="7391400" cy="4876800"/>
          </a:xfrm>
          <a:prstGeom prst="rect">
            <a:avLst/>
          </a:prstGeom>
          <a:noFill/>
          <a:ln>
            <a:noFill/>
          </a:ln>
        </p:spPr>
        <p:txBody>
          <a:bodyPr spcFirstLastPara="1" wrap="square" lIns="91425" tIns="45700" rIns="91425" bIns="45700" anchor="t" anchorCtr="0">
            <a:noAutofit/>
          </a:bodyPr>
          <a:lstStyle/>
          <a:p>
            <a:pPr marL="461962" lvl="0" indent="-461962" algn="l" rtl="0">
              <a:lnSpc>
                <a:spcPct val="100000"/>
              </a:lnSpc>
              <a:spcBef>
                <a:spcPts val="0"/>
              </a:spcBef>
              <a:spcAft>
                <a:spcPts val="0"/>
              </a:spcAft>
              <a:buClr>
                <a:srgbClr val="00002E"/>
              </a:buClr>
              <a:buSzPts val="2590"/>
              <a:buChar char="▪"/>
            </a:pPr>
            <a:r>
              <a:rPr lang="en-US" sz="2590"/>
              <a:t>Continuous workday rule.</a:t>
            </a:r>
            <a:endParaRPr/>
          </a:p>
          <a:p>
            <a:pPr marL="461962" lvl="0" indent="-461962" algn="l" rtl="0">
              <a:lnSpc>
                <a:spcPct val="100000"/>
              </a:lnSpc>
              <a:spcBef>
                <a:spcPts val="1718"/>
              </a:spcBef>
              <a:spcAft>
                <a:spcPts val="0"/>
              </a:spcAft>
              <a:buClr>
                <a:srgbClr val="00002E"/>
              </a:buClr>
              <a:buSzPts val="2590"/>
              <a:buChar char="▪"/>
            </a:pPr>
            <a:r>
              <a:rPr lang="en-US" sz="2590"/>
              <a:t>New Rule: “While the Department's regulations and interpretations of the FLSA generally apply to employees who are teleworking for COVID-19 related reasons, the Department has concluded that § 790.6 and its continuous workday guidance are inconsistent with the objectives of the FFCRA and CARES Act only with respect to such employees.”</a:t>
            </a:r>
            <a:endParaRPr/>
          </a:p>
          <a:p>
            <a:pPr marL="461962" lvl="0" indent="-461962" algn="l" rtl="0">
              <a:lnSpc>
                <a:spcPct val="100000"/>
              </a:lnSpc>
              <a:spcBef>
                <a:spcPts val="1718"/>
              </a:spcBef>
              <a:spcAft>
                <a:spcPts val="0"/>
              </a:spcAft>
              <a:buClr>
                <a:srgbClr val="00002E"/>
              </a:buClr>
              <a:buSzPts val="2590"/>
              <a:buChar char="▪"/>
            </a:pPr>
            <a:r>
              <a:rPr lang="en-US" sz="2590"/>
              <a:t>This only applies to telework.</a:t>
            </a:r>
            <a:endParaRPr sz="2590"/>
          </a:p>
          <a:p>
            <a:pPr marL="461962" lvl="0" indent="-297497" algn="l" rtl="0">
              <a:lnSpc>
                <a:spcPct val="100000"/>
              </a:lnSpc>
              <a:spcBef>
                <a:spcPts val="1718"/>
              </a:spcBef>
              <a:spcAft>
                <a:spcPts val="0"/>
              </a:spcAft>
              <a:buClr>
                <a:srgbClr val="00002E"/>
              </a:buClr>
              <a:buSzPts val="2590"/>
              <a:buNone/>
            </a:pPr>
            <a:endParaRPr sz="2590"/>
          </a:p>
        </p:txBody>
      </p:sp>
      <p:sp>
        <p:nvSpPr>
          <p:cNvPr id="266" name="Google Shape;266;p38"/>
          <p:cNvSpPr/>
          <p:nvPr/>
        </p:nvSpPr>
        <p:spPr>
          <a:xfrm>
            <a:off x="7900987" y="6581775"/>
            <a:ext cx="1243012" cy="276225"/>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jls@bswllp.com</a:t>
            </a:r>
            <a:endParaRPr/>
          </a:p>
        </p:txBody>
      </p:sp>
      <p:sp>
        <p:nvSpPr>
          <p:cNvPr id="267" name="Google Shape;267;p38"/>
          <p:cNvSpPr/>
          <p:nvPr/>
        </p:nvSpPr>
        <p:spPr>
          <a:xfrm>
            <a:off x="1371600" y="6581775"/>
            <a:ext cx="927100" cy="276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Jay Stovall</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39"/>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002E"/>
              </a:buClr>
              <a:buSzPts val="3800"/>
              <a:buFont typeface="Calibri"/>
              <a:buNone/>
            </a:pPr>
            <a:r>
              <a:rPr lang="en-US"/>
              <a:t>Continuous Workday Rule Does NOT Apply to Telework</a:t>
            </a:r>
            <a:endParaRPr/>
          </a:p>
        </p:txBody>
      </p:sp>
      <p:sp>
        <p:nvSpPr>
          <p:cNvPr id="273" name="Google Shape;273;p39"/>
          <p:cNvSpPr txBox="1">
            <a:spLocks noGrp="1"/>
          </p:cNvSpPr>
          <p:nvPr>
            <p:ph type="body" idx="1"/>
          </p:nvPr>
        </p:nvSpPr>
        <p:spPr>
          <a:xfrm>
            <a:off x="1524000" y="1752600"/>
            <a:ext cx="7391400" cy="4876800"/>
          </a:xfrm>
          <a:prstGeom prst="rect">
            <a:avLst/>
          </a:prstGeom>
          <a:noFill/>
          <a:ln>
            <a:noFill/>
          </a:ln>
        </p:spPr>
        <p:txBody>
          <a:bodyPr spcFirstLastPara="1" wrap="square" lIns="91425" tIns="45700" rIns="91425" bIns="45700" anchor="t" anchorCtr="0">
            <a:noAutofit/>
          </a:bodyPr>
          <a:lstStyle/>
          <a:p>
            <a:pPr marL="461962" lvl="0" indent="-461962" algn="l" rtl="0">
              <a:lnSpc>
                <a:spcPct val="90000"/>
              </a:lnSpc>
              <a:spcBef>
                <a:spcPts val="0"/>
              </a:spcBef>
              <a:spcAft>
                <a:spcPts val="0"/>
              </a:spcAft>
              <a:buClr>
                <a:srgbClr val="00002E"/>
              </a:buClr>
              <a:buSzPts val="2590"/>
              <a:buChar char="▪"/>
            </a:pPr>
            <a:r>
              <a:rPr lang="en-US" sz="2590"/>
              <a:t>As a result, employees who are teleworking for COVID-19 related reasons must always record—and be compensated for—all hours actually worked, including overtime, in accordance with the requirements of the FLSA. However, an employer is not required to compensate employees for unreported hours worked while teleworking for COVID-19 related reasons, unless the employer knew or should have known about such telework.</a:t>
            </a:r>
            <a:endParaRPr/>
          </a:p>
          <a:p>
            <a:pPr marL="461962" lvl="0" indent="-461962" algn="l" rtl="0">
              <a:lnSpc>
                <a:spcPct val="90000"/>
              </a:lnSpc>
              <a:spcBef>
                <a:spcPts val="1718"/>
              </a:spcBef>
              <a:spcAft>
                <a:spcPts val="0"/>
              </a:spcAft>
              <a:buClr>
                <a:srgbClr val="00002E"/>
              </a:buClr>
              <a:buSzPts val="2590"/>
              <a:buChar char="▪"/>
            </a:pPr>
            <a:r>
              <a:rPr lang="en-US" sz="2590"/>
              <a:t>Implement, train and enforce time-reporting procedures.</a:t>
            </a:r>
            <a:endParaRPr sz="2590"/>
          </a:p>
        </p:txBody>
      </p:sp>
      <p:sp>
        <p:nvSpPr>
          <p:cNvPr id="274" name="Google Shape;274;p39"/>
          <p:cNvSpPr/>
          <p:nvPr/>
        </p:nvSpPr>
        <p:spPr>
          <a:xfrm>
            <a:off x="7900987" y="6581775"/>
            <a:ext cx="1243012" cy="276225"/>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jls@bswllp.com</a:t>
            </a:r>
            <a:endParaRPr/>
          </a:p>
        </p:txBody>
      </p:sp>
      <p:sp>
        <p:nvSpPr>
          <p:cNvPr id="275" name="Google Shape;275;p39"/>
          <p:cNvSpPr/>
          <p:nvPr/>
        </p:nvSpPr>
        <p:spPr>
          <a:xfrm>
            <a:off x="1371600" y="6581775"/>
            <a:ext cx="927100" cy="276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Jay Stovall</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40"/>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002E"/>
              </a:buClr>
              <a:buSzPts val="3420"/>
              <a:buFont typeface="Calibri"/>
              <a:buNone/>
            </a:pPr>
            <a:r>
              <a:rPr lang="en-US" sz="3420"/>
              <a:t>Caring for Individual under Quarantine or Isolation Order or Advisory</a:t>
            </a:r>
            <a:endParaRPr sz="3420"/>
          </a:p>
        </p:txBody>
      </p:sp>
      <p:sp>
        <p:nvSpPr>
          <p:cNvPr id="281" name="Google Shape;281;p40"/>
          <p:cNvSpPr txBox="1">
            <a:spLocks noGrp="1"/>
          </p:cNvSpPr>
          <p:nvPr>
            <p:ph type="body" idx="1"/>
          </p:nvPr>
        </p:nvSpPr>
        <p:spPr>
          <a:xfrm>
            <a:off x="1524000" y="1752600"/>
            <a:ext cx="7391400" cy="4876800"/>
          </a:xfrm>
          <a:prstGeom prst="rect">
            <a:avLst/>
          </a:prstGeom>
          <a:noFill/>
          <a:ln>
            <a:noFill/>
          </a:ln>
        </p:spPr>
        <p:txBody>
          <a:bodyPr spcFirstLastPara="1" wrap="square" lIns="91425" tIns="45700" rIns="91425" bIns="45700" anchor="t" anchorCtr="0">
            <a:noAutofit/>
          </a:bodyPr>
          <a:lstStyle/>
          <a:p>
            <a:pPr marL="461962" lvl="0" indent="-461962" algn="l" rtl="0">
              <a:lnSpc>
                <a:spcPct val="100000"/>
              </a:lnSpc>
              <a:spcBef>
                <a:spcPts val="0"/>
              </a:spcBef>
              <a:spcAft>
                <a:spcPts val="0"/>
              </a:spcAft>
              <a:buClr>
                <a:srgbClr val="00002E"/>
              </a:buClr>
              <a:buSzPts val="2800"/>
              <a:buChar char="▪"/>
            </a:pPr>
            <a:r>
              <a:rPr lang="en-US"/>
              <a:t>Genuine need to care for individual must exist. </a:t>
            </a:r>
            <a:endParaRPr/>
          </a:p>
          <a:p>
            <a:pPr marL="461962" lvl="0" indent="-461962" algn="l" rtl="0">
              <a:lnSpc>
                <a:spcPct val="100000"/>
              </a:lnSpc>
              <a:spcBef>
                <a:spcPts val="1760"/>
              </a:spcBef>
              <a:spcAft>
                <a:spcPts val="0"/>
              </a:spcAft>
              <a:buClr>
                <a:srgbClr val="00002E"/>
              </a:buClr>
              <a:buSzPts val="2800"/>
              <a:buChar char="▪"/>
            </a:pPr>
            <a:r>
              <a:rPr lang="en-US"/>
              <a:t>Person must be an immediate family member, roommate, or a similar person with whom the employee has a relationship that creates an expectation that the employee would care for the person if he or she self-quarantined or was quarantined.</a:t>
            </a:r>
            <a:endParaRPr/>
          </a:p>
        </p:txBody>
      </p:sp>
      <p:sp>
        <p:nvSpPr>
          <p:cNvPr id="282" name="Google Shape;282;p40"/>
          <p:cNvSpPr/>
          <p:nvPr/>
        </p:nvSpPr>
        <p:spPr>
          <a:xfrm>
            <a:off x="7900987" y="6581775"/>
            <a:ext cx="1243012" cy="276225"/>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jls@bswllp.com</a:t>
            </a:r>
            <a:endParaRPr/>
          </a:p>
        </p:txBody>
      </p:sp>
      <p:sp>
        <p:nvSpPr>
          <p:cNvPr id="283" name="Google Shape;283;p40"/>
          <p:cNvSpPr/>
          <p:nvPr/>
        </p:nvSpPr>
        <p:spPr>
          <a:xfrm>
            <a:off x="1371600" y="6581775"/>
            <a:ext cx="927100" cy="276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Jay Stovall</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41"/>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002E"/>
              </a:buClr>
              <a:buSzPts val="3800"/>
              <a:buFont typeface="Calibri"/>
              <a:buNone/>
            </a:pPr>
            <a:r>
              <a:rPr lang="en-US"/>
              <a:t>Care for Son or Daughter</a:t>
            </a:r>
            <a:endParaRPr/>
          </a:p>
        </p:txBody>
      </p:sp>
      <p:sp>
        <p:nvSpPr>
          <p:cNvPr id="289" name="Google Shape;289;p41"/>
          <p:cNvSpPr txBox="1">
            <a:spLocks noGrp="1"/>
          </p:cNvSpPr>
          <p:nvPr>
            <p:ph type="body" idx="1"/>
          </p:nvPr>
        </p:nvSpPr>
        <p:spPr>
          <a:xfrm>
            <a:off x="1524000" y="1752600"/>
            <a:ext cx="7391400" cy="4876800"/>
          </a:xfrm>
          <a:prstGeom prst="rect">
            <a:avLst/>
          </a:prstGeom>
          <a:noFill/>
          <a:ln>
            <a:noFill/>
          </a:ln>
        </p:spPr>
        <p:txBody>
          <a:bodyPr spcFirstLastPara="1" wrap="square" lIns="91425" tIns="45700" rIns="91425" bIns="45700" anchor="t" anchorCtr="0">
            <a:noAutofit/>
          </a:bodyPr>
          <a:lstStyle/>
          <a:p>
            <a:pPr marL="461962" lvl="0" indent="-461962" algn="l" rtl="0">
              <a:lnSpc>
                <a:spcPct val="90000"/>
              </a:lnSpc>
              <a:spcBef>
                <a:spcPts val="0"/>
              </a:spcBef>
              <a:spcAft>
                <a:spcPts val="0"/>
              </a:spcAft>
              <a:buClr>
                <a:srgbClr val="00002E"/>
              </a:buClr>
              <a:buSzPts val="2590"/>
              <a:buChar char="▪"/>
            </a:pPr>
            <a:r>
              <a:rPr lang="en-US" sz="2590"/>
              <a:t>Son or Daughter: biological, adopted, or foster child, a stepchild, a legal ward, or a child of a person standing in loco parentis, who is under 18 years of age; or 18 years of age or older who is incapable of self-care because of a mental or physical disability.</a:t>
            </a:r>
            <a:endParaRPr/>
          </a:p>
          <a:p>
            <a:pPr marL="461962" lvl="0" indent="-461962" algn="l" rtl="0">
              <a:lnSpc>
                <a:spcPct val="90000"/>
              </a:lnSpc>
              <a:spcBef>
                <a:spcPts val="1718"/>
              </a:spcBef>
              <a:spcAft>
                <a:spcPts val="0"/>
              </a:spcAft>
              <a:buClr>
                <a:srgbClr val="00002E"/>
              </a:buClr>
              <a:buSzPts val="2590"/>
              <a:buChar char="▪"/>
            </a:pPr>
            <a:r>
              <a:rPr lang="en-US" sz="2590"/>
              <a:t>Employee must need to, and actually is, caring for his or her child. </a:t>
            </a:r>
            <a:endParaRPr/>
          </a:p>
          <a:p>
            <a:pPr marL="461962" lvl="0" indent="-461962" algn="l" rtl="0">
              <a:lnSpc>
                <a:spcPct val="90000"/>
              </a:lnSpc>
              <a:spcBef>
                <a:spcPts val="1718"/>
              </a:spcBef>
              <a:spcAft>
                <a:spcPts val="0"/>
              </a:spcAft>
              <a:buClr>
                <a:srgbClr val="00002E"/>
              </a:buClr>
              <a:buSzPts val="2590"/>
              <a:buChar char="▪"/>
            </a:pPr>
            <a:r>
              <a:rPr lang="en-US" sz="2590"/>
              <a:t>May not take leave if another suitable individual—such as a co-parent, co-guardian, or the usual child care provider—is available to provide the care the child.</a:t>
            </a:r>
            <a:endParaRPr sz="2590"/>
          </a:p>
        </p:txBody>
      </p:sp>
      <p:sp>
        <p:nvSpPr>
          <p:cNvPr id="290" name="Google Shape;290;p41"/>
          <p:cNvSpPr/>
          <p:nvPr/>
        </p:nvSpPr>
        <p:spPr>
          <a:xfrm>
            <a:off x="7900987" y="6581775"/>
            <a:ext cx="1243012" cy="276225"/>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jls@bswllp.com</a:t>
            </a:r>
            <a:endParaRPr/>
          </a:p>
        </p:txBody>
      </p:sp>
      <p:sp>
        <p:nvSpPr>
          <p:cNvPr id="291" name="Google Shape;291;p41"/>
          <p:cNvSpPr/>
          <p:nvPr/>
        </p:nvSpPr>
        <p:spPr>
          <a:xfrm>
            <a:off x="1371600" y="6581775"/>
            <a:ext cx="927100" cy="276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Jay Stovall</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42"/>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002E"/>
              </a:buClr>
              <a:buSzPts val="3800"/>
              <a:buFont typeface="Calibri"/>
              <a:buNone/>
            </a:pPr>
            <a:r>
              <a:rPr lang="en-US"/>
              <a:t>Use of Intermittent Leave</a:t>
            </a:r>
            <a:endParaRPr/>
          </a:p>
        </p:txBody>
      </p:sp>
      <p:sp>
        <p:nvSpPr>
          <p:cNvPr id="297" name="Google Shape;297;p42"/>
          <p:cNvSpPr txBox="1">
            <a:spLocks noGrp="1"/>
          </p:cNvSpPr>
          <p:nvPr>
            <p:ph type="body" idx="1"/>
          </p:nvPr>
        </p:nvSpPr>
        <p:spPr>
          <a:xfrm>
            <a:off x="1524000" y="1752600"/>
            <a:ext cx="7391400" cy="4876800"/>
          </a:xfrm>
          <a:prstGeom prst="rect">
            <a:avLst/>
          </a:prstGeom>
          <a:noFill/>
          <a:ln>
            <a:noFill/>
          </a:ln>
        </p:spPr>
        <p:txBody>
          <a:bodyPr spcFirstLastPara="1" wrap="square" lIns="91425" tIns="45700" rIns="91425" bIns="45700" anchor="t" anchorCtr="0">
            <a:noAutofit/>
          </a:bodyPr>
          <a:lstStyle/>
          <a:p>
            <a:pPr marL="461962" lvl="0" indent="-461962" algn="l" rtl="0">
              <a:lnSpc>
                <a:spcPct val="100000"/>
              </a:lnSpc>
              <a:spcBef>
                <a:spcPts val="0"/>
              </a:spcBef>
              <a:spcAft>
                <a:spcPts val="0"/>
              </a:spcAft>
              <a:buClr>
                <a:srgbClr val="00002E"/>
              </a:buClr>
              <a:buSzPts val="2800"/>
              <a:buNone/>
            </a:pPr>
            <a:r>
              <a:rPr lang="en-US"/>
              <a:t>Work Onsite: </a:t>
            </a:r>
            <a:endParaRPr/>
          </a:p>
          <a:p>
            <a:pPr marL="461962" lvl="0" indent="-461962" algn="l" rtl="0">
              <a:lnSpc>
                <a:spcPct val="100000"/>
              </a:lnSpc>
              <a:spcBef>
                <a:spcPts val="1760"/>
              </a:spcBef>
              <a:spcAft>
                <a:spcPts val="0"/>
              </a:spcAft>
              <a:buClr>
                <a:srgbClr val="00002E"/>
              </a:buClr>
              <a:buSzPts val="2800"/>
              <a:buChar char="▪"/>
            </a:pPr>
            <a:r>
              <a:rPr lang="en-US"/>
              <a:t>Allowed only for child care, and </a:t>
            </a:r>
            <a:endParaRPr/>
          </a:p>
          <a:p>
            <a:pPr marL="461962" lvl="0" indent="-461962" algn="l" rtl="0">
              <a:lnSpc>
                <a:spcPct val="100000"/>
              </a:lnSpc>
              <a:spcBef>
                <a:spcPts val="1760"/>
              </a:spcBef>
              <a:spcAft>
                <a:spcPts val="0"/>
              </a:spcAft>
              <a:buClr>
                <a:srgbClr val="00002E"/>
              </a:buClr>
              <a:buSzPts val="2800"/>
              <a:buChar char="▪"/>
            </a:pPr>
            <a:r>
              <a:rPr lang="en-US"/>
              <a:t>Employee and employer agree.</a:t>
            </a:r>
            <a:endParaRPr/>
          </a:p>
          <a:p>
            <a:pPr marL="461962" lvl="0" indent="-461962" algn="l" rtl="0">
              <a:lnSpc>
                <a:spcPct val="100000"/>
              </a:lnSpc>
              <a:spcBef>
                <a:spcPts val="1760"/>
              </a:spcBef>
              <a:spcAft>
                <a:spcPts val="0"/>
              </a:spcAft>
              <a:buClr>
                <a:srgbClr val="00002E"/>
              </a:buClr>
              <a:buSzPts val="2800"/>
              <a:buNone/>
            </a:pPr>
            <a:r>
              <a:rPr lang="en-US"/>
              <a:t>Telework:</a:t>
            </a:r>
            <a:endParaRPr/>
          </a:p>
          <a:p>
            <a:pPr marL="461962" lvl="0" indent="-461962" algn="l" rtl="0">
              <a:lnSpc>
                <a:spcPct val="100000"/>
              </a:lnSpc>
              <a:spcBef>
                <a:spcPts val="1760"/>
              </a:spcBef>
              <a:spcAft>
                <a:spcPts val="0"/>
              </a:spcAft>
              <a:buClr>
                <a:srgbClr val="00002E"/>
              </a:buClr>
              <a:buSzPts val="2800"/>
              <a:buChar char="▪"/>
            </a:pPr>
            <a:r>
              <a:rPr lang="en-US"/>
              <a:t>Applies to all protected reasons for leave, but </a:t>
            </a:r>
            <a:endParaRPr/>
          </a:p>
          <a:p>
            <a:pPr marL="461962" lvl="0" indent="-461962" algn="l" rtl="0">
              <a:lnSpc>
                <a:spcPct val="100000"/>
              </a:lnSpc>
              <a:spcBef>
                <a:spcPts val="1760"/>
              </a:spcBef>
              <a:spcAft>
                <a:spcPts val="0"/>
              </a:spcAft>
              <a:buClr>
                <a:srgbClr val="00002E"/>
              </a:buClr>
              <a:buSzPts val="2800"/>
              <a:buChar char="▪"/>
            </a:pPr>
            <a:r>
              <a:rPr lang="en-US"/>
              <a:t>Only if employer and employee agree.</a:t>
            </a:r>
            <a:endParaRPr/>
          </a:p>
        </p:txBody>
      </p:sp>
      <p:sp>
        <p:nvSpPr>
          <p:cNvPr id="298" name="Google Shape;298;p42"/>
          <p:cNvSpPr/>
          <p:nvPr/>
        </p:nvSpPr>
        <p:spPr>
          <a:xfrm>
            <a:off x="7900987" y="6581775"/>
            <a:ext cx="1243012" cy="276225"/>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jls@bswllp.com</a:t>
            </a:r>
            <a:endParaRPr/>
          </a:p>
        </p:txBody>
      </p:sp>
      <p:sp>
        <p:nvSpPr>
          <p:cNvPr id="299" name="Google Shape;299;p42"/>
          <p:cNvSpPr/>
          <p:nvPr/>
        </p:nvSpPr>
        <p:spPr>
          <a:xfrm>
            <a:off x="1371600" y="6581775"/>
            <a:ext cx="927100" cy="276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Jay Stovall</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43"/>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002E"/>
              </a:buClr>
              <a:buSzPts val="3800"/>
              <a:buFont typeface="Calibri"/>
              <a:buNone/>
            </a:pPr>
            <a:r>
              <a:rPr lang="en-US"/>
              <a:t>Employer Notice </a:t>
            </a:r>
            <a:endParaRPr/>
          </a:p>
        </p:txBody>
      </p:sp>
      <p:sp>
        <p:nvSpPr>
          <p:cNvPr id="305" name="Google Shape;305;p43"/>
          <p:cNvSpPr txBox="1">
            <a:spLocks noGrp="1"/>
          </p:cNvSpPr>
          <p:nvPr>
            <p:ph type="body" idx="1"/>
          </p:nvPr>
        </p:nvSpPr>
        <p:spPr>
          <a:xfrm>
            <a:off x="1524000" y="1752600"/>
            <a:ext cx="7391400" cy="4876800"/>
          </a:xfrm>
          <a:prstGeom prst="rect">
            <a:avLst/>
          </a:prstGeom>
          <a:noFill/>
          <a:ln>
            <a:noFill/>
          </a:ln>
        </p:spPr>
        <p:txBody>
          <a:bodyPr spcFirstLastPara="1" wrap="square" lIns="91425" tIns="45700" rIns="91425" bIns="45700" anchor="t" anchorCtr="0">
            <a:noAutofit/>
          </a:bodyPr>
          <a:lstStyle/>
          <a:p>
            <a:pPr marL="461962" lvl="0" indent="-461962" algn="l" rtl="0">
              <a:lnSpc>
                <a:spcPct val="90000"/>
              </a:lnSpc>
              <a:spcBef>
                <a:spcPts val="0"/>
              </a:spcBef>
              <a:spcAft>
                <a:spcPts val="0"/>
              </a:spcAft>
              <a:buClr>
                <a:srgbClr val="00002E"/>
              </a:buClr>
              <a:buSzPts val="2590"/>
              <a:buChar char="▪"/>
            </a:pPr>
            <a:r>
              <a:rPr lang="en-US" sz="2590"/>
              <a:t>Post notice in conspicuous places (use DOL Model Notice SHC 1422), </a:t>
            </a:r>
            <a:endParaRPr/>
          </a:p>
          <a:p>
            <a:pPr marL="461962" lvl="0" indent="-461962" algn="l" rtl="0">
              <a:lnSpc>
                <a:spcPct val="90000"/>
              </a:lnSpc>
              <a:spcBef>
                <a:spcPts val="1718"/>
              </a:spcBef>
              <a:spcAft>
                <a:spcPts val="0"/>
              </a:spcAft>
              <a:buClr>
                <a:srgbClr val="00002E"/>
              </a:buClr>
              <a:buSzPts val="2590"/>
              <a:buChar char="▪"/>
            </a:pPr>
            <a:r>
              <a:rPr lang="en-US" sz="2590"/>
              <a:t> email, direct mail, or post on internal or external website. </a:t>
            </a:r>
            <a:endParaRPr/>
          </a:p>
          <a:p>
            <a:pPr marL="461962" lvl="0" indent="-461962" algn="l" rtl="0">
              <a:lnSpc>
                <a:spcPct val="90000"/>
              </a:lnSpc>
              <a:spcBef>
                <a:spcPts val="1718"/>
              </a:spcBef>
              <a:spcAft>
                <a:spcPts val="0"/>
              </a:spcAft>
              <a:buClr>
                <a:srgbClr val="00002E"/>
              </a:buClr>
              <a:buSzPts val="2590"/>
              <a:buChar char="▪"/>
            </a:pPr>
            <a:r>
              <a:rPr lang="en-US" sz="2590"/>
              <a:t>Even small employers and HCP/Emergency responders must post. </a:t>
            </a:r>
            <a:endParaRPr/>
          </a:p>
          <a:p>
            <a:pPr marL="461962" lvl="0" indent="-461962" algn="l" rtl="0">
              <a:lnSpc>
                <a:spcPct val="90000"/>
              </a:lnSpc>
              <a:spcBef>
                <a:spcPts val="1718"/>
              </a:spcBef>
              <a:spcAft>
                <a:spcPts val="0"/>
              </a:spcAft>
              <a:buClr>
                <a:srgbClr val="00002E"/>
              </a:buClr>
              <a:buSzPts val="2590"/>
              <a:buChar char="▪"/>
            </a:pPr>
            <a:r>
              <a:rPr lang="en-US" sz="2590"/>
              <a:t>Need not be in languages other than English. </a:t>
            </a:r>
            <a:endParaRPr/>
          </a:p>
          <a:p>
            <a:pPr marL="461962" lvl="0" indent="-461962" algn="l" rtl="0">
              <a:lnSpc>
                <a:spcPct val="90000"/>
              </a:lnSpc>
              <a:spcBef>
                <a:spcPts val="1718"/>
              </a:spcBef>
              <a:spcAft>
                <a:spcPts val="0"/>
              </a:spcAft>
              <a:buClr>
                <a:srgbClr val="00002E"/>
              </a:buClr>
              <a:buSzPts val="2590"/>
              <a:buChar char="▪"/>
            </a:pPr>
            <a:r>
              <a:rPr lang="en-US" sz="2590"/>
              <a:t>Employers need not, but can, provide “Old” FMLA notice of eligibility, rights and responsibilities, or written designation.</a:t>
            </a:r>
            <a:endParaRPr sz="2590"/>
          </a:p>
        </p:txBody>
      </p:sp>
      <p:sp>
        <p:nvSpPr>
          <p:cNvPr id="306" name="Google Shape;306;p43"/>
          <p:cNvSpPr/>
          <p:nvPr/>
        </p:nvSpPr>
        <p:spPr>
          <a:xfrm>
            <a:off x="7900987" y="6581775"/>
            <a:ext cx="1243012" cy="276225"/>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jls@bswllp.com</a:t>
            </a:r>
            <a:endParaRPr/>
          </a:p>
        </p:txBody>
      </p:sp>
      <p:sp>
        <p:nvSpPr>
          <p:cNvPr id="307" name="Google Shape;307;p43"/>
          <p:cNvSpPr/>
          <p:nvPr/>
        </p:nvSpPr>
        <p:spPr>
          <a:xfrm>
            <a:off x="1371600" y="6581775"/>
            <a:ext cx="927100" cy="276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Jay Stovall</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6"/>
          <p:cNvSpPr txBox="1">
            <a:spLocks noGrp="1"/>
          </p:cNvSpPr>
          <p:nvPr>
            <p:ph type="subTitle" idx="4294967295"/>
          </p:nvPr>
        </p:nvSpPr>
        <p:spPr>
          <a:xfrm>
            <a:off x="1683992" y="3023724"/>
            <a:ext cx="7802461" cy="833289"/>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2E"/>
              </a:buClr>
              <a:buSzPts val="3600"/>
              <a:buFont typeface="Noto Sans Symbols"/>
              <a:buNone/>
            </a:pPr>
            <a:r>
              <a:rPr lang="en-US" sz="3600" b="1" i="0" u="none" strike="noStrike" cap="none">
                <a:solidFill>
                  <a:srgbClr val="00002E"/>
                </a:solidFill>
                <a:latin typeface="Calibri"/>
                <a:ea typeface="Calibri"/>
                <a:cs typeface="Calibri"/>
                <a:sym typeface="Calibri"/>
              </a:rPr>
              <a:t>Your Moderator</a:t>
            </a:r>
            <a:endParaRPr/>
          </a:p>
        </p:txBody>
      </p:sp>
      <p:sp>
        <p:nvSpPr>
          <p:cNvPr id="169" name="Google Shape;169;p26"/>
          <p:cNvSpPr txBox="1"/>
          <p:nvPr/>
        </p:nvSpPr>
        <p:spPr>
          <a:xfrm>
            <a:off x="1371600" y="4215814"/>
            <a:ext cx="7772399" cy="132397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r>
              <a:rPr lang="en-US" sz="1600" b="1" i="0" u="none" strike="noStrike" cap="none">
                <a:solidFill>
                  <a:schemeClr val="dk1"/>
                </a:solidFill>
                <a:latin typeface="Arial"/>
                <a:ea typeface="Arial"/>
                <a:cs typeface="Arial"/>
                <a:sym typeface="Arial"/>
              </a:rPr>
              <a:t> Jerry “Jay” L. Stovall, Jr.</a:t>
            </a:r>
            <a:endParaRPr/>
          </a:p>
          <a:p>
            <a:pPr marL="0" marR="0" lvl="0" indent="0" algn="ctr" rtl="0">
              <a:lnSpc>
                <a:spcPct val="100000"/>
              </a:lnSpc>
              <a:spcBef>
                <a:spcPts val="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Partner – Baton Rouge</a:t>
            </a:r>
            <a:endParaRPr/>
          </a:p>
          <a:p>
            <a:pPr marL="0" marR="0" lvl="0" indent="0" algn="ctr" rtl="0">
              <a:lnSpc>
                <a:spcPct val="100000"/>
              </a:lnSpc>
              <a:spcBef>
                <a:spcPts val="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jls@bswllp.com </a:t>
            </a:r>
            <a:endParaRPr/>
          </a:p>
          <a:p>
            <a:pPr marL="0" marR="0" lvl="0" indent="0" algn="ctr" rtl="0">
              <a:lnSpc>
                <a:spcPct val="100000"/>
              </a:lnSpc>
              <a:spcBef>
                <a:spcPts val="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225-381-8042</a:t>
            </a:r>
            <a:endParaRPr/>
          </a:p>
          <a:p>
            <a:pPr marL="0" marR="0" lvl="0" indent="0" algn="ctr" rtl="0">
              <a:lnSpc>
                <a:spcPct val="100000"/>
              </a:lnSpc>
              <a:spcBef>
                <a:spcPts val="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p:txBody>
      </p:sp>
      <p:sp>
        <p:nvSpPr>
          <p:cNvPr id="170" name="Google Shape;170;p26"/>
          <p:cNvSpPr/>
          <p:nvPr/>
        </p:nvSpPr>
        <p:spPr>
          <a:xfrm>
            <a:off x="7900987" y="6581775"/>
            <a:ext cx="1243012" cy="276225"/>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jls@bswllp.com</a:t>
            </a:r>
            <a:endParaRPr/>
          </a:p>
        </p:txBody>
      </p:sp>
      <p:sp>
        <p:nvSpPr>
          <p:cNvPr id="171" name="Google Shape;171;p26"/>
          <p:cNvSpPr/>
          <p:nvPr/>
        </p:nvSpPr>
        <p:spPr>
          <a:xfrm>
            <a:off x="1371600" y="6581775"/>
            <a:ext cx="927100" cy="276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Jay Stovall</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44"/>
          <p:cNvSpPr txBox="1">
            <a:spLocks noGrp="1"/>
          </p:cNvSpPr>
          <p:nvPr>
            <p:ph type="subTitle" idx="4294967295"/>
          </p:nvPr>
        </p:nvSpPr>
        <p:spPr>
          <a:xfrm>
            <a:off x="1341438" y="1293813"/>
            <a:ext cx="7802562" cy="833437"/>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2E"/>
              </a:buClr>
              <a:buSzPts val="3600"/>
              <a:buFont typeface="Noto Sans Symbols"/>
              <a:buNone/>
            </a:pPr>
            <a:r>
              <a:rPr lang="en-US" sz="3600" b="1" i="0" u="none" strike="noStrike" cap="none">
                <a:solidFill>
                  <a:srgbClr val="00002E"/>
                </a:solidFill>
                <a:latin typeface="Calibri"/>
                <a:ea typeface="Calibri"/>
                <a:cs typeface="Calibri"/>
                <a:sym typeface="Calibri"/>
              </a:rPr>
              <a:t>Questions?</a:t>
            </a:r>
            <a:endParaRPr sz="3600" b="1" i="0" u="none" strike="noStrike" cap="none">
              <a:solidFill>
                <a:srgbClr val="00002E"/>
              </a:solidFill>
              <a:latin typeface="Calibri"/>
              <a:ea typeface="Calibri"/>
              <a:cs typeface="Calibri"/>
              <a:sym typeface="Calibri"/>
            </a:endParaRPr>
          </a:p>
        </p:txBody>
      </p:sp>
      <p:sp>
        <p:nvSpPr>
          <p:cNvPr id="313" name="Google Shape;313;p44"/>
          <p:cNvSpPr txBox="1"/>
          <p:nvPr/>
        </p:nvSpPr>
        <p:spPr>
          <a:xfrm>
            <a:off x="1148938" y="2194724"/>
            <a:ext cx="7772248" cy="132397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1600"/>
              <a:buFont typeface="Arial"/>
              <a:buNone/>
            </a:pPr>
            <a:r>
              <a:rPr lang="en-US" sz="1600" b="1" i="0" u="none" strike="noStrike" cap="none">
                <a:solidFill>
                  <a:schemeClr val="dk1"/>
                </a:solidFill>
                <a:latin typeface="Arial"/>
                <a:ea typeface="Arial"/>
                <a:cs typeface="Arial"/>
                <a:sym typeface="Arial"/>
              </a:rPr>
              <a:t> Jerry “Jay” L. Stovall, Jr.</a:t>
            </a:r>
            <a:endParaRPr/>
          </a:p>
          <a:p>
            <a:pPr marL="0" marR="0" lvl="0" indent="0" algn="ctr" rtl="0">
              <a:lnSpc>
                <a:spcPct val="100000"/>
              </a:lnSpc>
              <a:spcBef>
                <a:spcPts val="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Partner – Baton Rouge</a:t>
            </a:r>
            <a:endParaRPr/>
          </a:p>
          <a:p>
            <a:pPr marL="0" marR="0" lvl="0" indent="0" algn="ctr" rtl="0">
              <a:lnSpc>
                <a:spcPct val="100000"/>
              </a:lnSpc>
              <a:spcBef>
                <a:spcPts val="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jls@bswllp.com </a:t>
            </a:r>
            <a:endParaRPr/>
          </a:p>
          <a:p>
            <a:pPr marL="0" marR="0" lvl="0" indent="0" algn="ctr" rtl="0">
              <a:lnSpc>
                <a:spcPct val="100000"/>
              </a:lnSpc>
              <a:spcBef>
                <a:spcPts val="0"/>
              </a:spcBef>
              <a:spcAft>
                <a:spcPts val="0"/>
              </a:spcAft>
              <a:buClr>
                <a:schemeClr val="dk1"/>
              </a:buClr>
              <a:buSzPts val="1600"/>
              <a:buFont typeface="Arial"/>
              <a:buNone/>
            </a:pPr>
            <a:r>
              <a:rPr lang="en-US" sz="1600" b="0" i="0" u="none" strike="noStrike" cap="none">
                <a:solidFill>
                  <a:schemeClr val="dk1"/>
                </a:solidFill>
                <a:latin typeface="Arial"/>
                <a:ea typeface="Arial"/>
                <a:cs typeface="Arial"/>
                <a:sym typeface="Arial"/>
              </a:rPr>
              <a:t>225-381-8042</a:t>
            </a:r>
            <a:endParaRPr/>
          </a:p>
          <a:p>
            <a:pPr marL="0" marR="0" lvl="0" indent="0" algn="ctr" rtl="0">
              <a:lnSpc>
                <a:spcPct val="100000"/>
              </a:lnSpc>
              <a:spcBef>
                <a:spcPts val="0"/>
              </a:spcBef>
              <a:spcAft>
                <a:spcPts val="0"/>
              </a:spcAft>
              <a:buClr>
                <a:schemeClr val="dk1"/>
              </a:buClr>
              <a:buSzPts val="1600"/>
              <a:buFont typeface="Arial"/>
              <a:buNone/>
            </a:pPr>
            <a:endParaRPr sz="1600" b="0" i="0" u="none" strike="noStrike" cap="none">
              <a:solidFill>
                <a:schemeClr val="dk1"/>
              </a:solidFill>
              <a:latin typeface="Arial"/>
              <a:ea typeface="Arial"/>
              <a:cs typeface="Arial"/>
              <a:sym typeface="Arial"/>
            </a:endParaRPr>
          </a:p>
        </p:txBody>
      </p:sp>
      <p:sp>
        <p:nvSpPr>
          <p:cNvPr id="314" name="Google Shape;314;p44"/>
          <p:cNvSpPr/>
          <p:nvPr/>
        </p:nvSpPr>
        <p:spPr>
          <a:xfrm>
            <a:off x="7900987" y="6581775"/>
            <a:ext cx="1243012" cy="276225"/>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jls@bswllp.com</a:t>
            </a:r>
            <a:endParaRPr/>
          </a:p>
        </p:txBody>
      </p:sp>
      <p:sp>
        <p:nvSpPr>
          <p:cNvPr id="315" name="Google Shape;315;p44"/>
          <p:cNvSpPr/>
          <p:nvPr/>
        </p:nvSpPr>
        <p:spPr>
          <a:xfrm>
            <a:off x="1371600" y="6581775"/>
            <a:ext cx="927100" cy="276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Jay Stovall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7"/>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002E"/>
              </a:buClr>
              <a:buSzPts val="3800"/>
              <a:buFont typeface="Calibri"/>
              <a:buNone/>
            </a:pPr>
            <a:r>
              <a:rPr lang="en-US"/>
              <a:t>Employee’s Notice Obligations</a:t>
            </a:r>
            <a:endParaRPr/>
          </a:p>
        </p:txBody>
      </p:sp>
      <p:sp>
        <p:nvSpPr>
          <p:cNvPr id="177" name="Google Shape;177;p27"/>
          <p:cNvSpPr txBox="1">
            <a:spLocks noGrp="1"/>
          </p:cNvSpPr>
          <p:nvPr>
            <p:ph type="body" idx="1"/>
          </p:nvPr>
        </p:nvSpPr>
        <p:spPr>
          <a:xfrm>
            <a:off x="1524000" y="1752600"/>
            <a:ext cx="7391400" cy="4876800"/>
          </a:xfrm>
          <a:prstGeom prst="rect">
            <a:avLst/>
          </a:prstGeom>
          <a:noFill/>
          <a:ln>
            <a:noFill/>
          </a:ln>
        </p:spPr>
        <p:txBody>
          <a:bodyPr spcFirstLastPara="1" wrap="square" lIns="91425" tIns="45700" rIns="91425" bIns="45700" anchor="t" anchorCtr="0">
            <a:noAutofit/>
          </a:bodyPr>
          <a:lstStyle/>
          <a:p>
            <a:pPr marL="461962" lvl="0" indent="-461962" algn="l" rtl="0">
              <a:lnSpc>
                <a:spcPct val="90000"/>
              </a:lnSpc>
              <a:spcBef>
                <a:spcPts val="0"/>
              </a:spcBef>
              <a:spcAft>
                <a:spcPts val="0"/>
              </a:spcAft>
              <a:buClr>
                <a:srgbClr val="00002E"/>
              </a:buClr>
              <a:buSzPts val="2800"/>
              <a:buNone/>
            </a:pPr>
            <a:r>
              <a:rPr lang="en-US"/>
              <a:t>Depends upon reason for leave:</a:t>
            </a:r>
            <a:endParaRPr/>
          </a:p>
          <a:p>
            <a:pPr marL="461962" lvl="0" indent="-461962" algn="l" rtl="0">
              <a:lnSpc>
                <a:spcPct val="90000"/>
              </a:lnSpc>
              <a:spcBef>
                <a:spcPts val="1760"/>
              </a:spcBef>
              <a:spcAft>
                <a:spcPts val="0"/>
              </a:spcAft>
              <a:buClr>
                <a:srgbClr val="00002E"/>
              </a:buClr>
              <a:buSzPts val="2800"/>
              <a:buChar char="▪"/>
            </a:pPr>
            <a:r>
              <a:rPr lang="en-US"/>
              <a:t>School Closure/Child Care: where such leave is foreseeable- as soon as is practicable (consistent with “classic” FMLA standards). </a:t>
            </a:r>
            <a:endParaRPr/>
          </a:p>
          <a:p>
            <a:pPr marL="461962" lvl="0" indent="-461962" algn="l" rtl="0">
              <a:lnSpc>
                <a:spcPct val="90000"/>
              </a:lnSpc>
              <a:spcBef>
                <a:spcPts val="1760"/>
              </a:spcBef>
              <a:spcAft>
                <a:spcPts val="0"/>
              </a:spcAft>
              <a:buClr>
                <a:srgbClr val="00002E"/>
              </a:buClr>
              <a:buSzPts val="2800"/>
              <a:buChar char="▪"/>
            </a:pPr>
            <a:r>
              <a:rPr lang="en-US"/>
              <a:t>Other EPSLA Reasons: standards loosen and employers can only require employee notice after the first workday (or part of a workday) that an employee takes EPSL. Notice can come from employee’s spokesperson if the employee is unable to provide such notice personally.</a:t>
            </a:r>
            <a:endParaRPr/>
          </a:p>
        </p:txBody>
      </p:sp>
      <p:sp>
        <p:nvSpPr>
          <p:cNvPr id="178" name="Google Shape;178;p27"/>
          <p:cNvSpPr/>
          <p:nvPr/>
        </p:nvSpPr>
        <p:spPr>
          <a:xfrm>
            <a:off x="7900987" y="6581775"/>
            <a:ext cx="1243012" cy="276225"/>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jls@bswllp.com</a:t>
            </a:r>
            <a:endParaRPr/>
          </a:p>
        </p:txBody>
      </p:sp>
      <p:sp>
        <p:nvSpPr>
          <p:cNvPr id="179" name="Google Shape;179;p27"/>
          <p:cNvSpPr/>
          <p:nvPr/>
        </p:nvSpPr>
        <p:spPr>
          <a:xfrm>
            <a:off x="1371600" y="6581775"/>
            <a:ext cx="927100" cy="276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Jay Stovall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8"/>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002E"/>
              </a:buClr>
              <a:buSzPts val="3800"/>
              <a:buFont typeface="Calibri"/>
              <a:buNone/>
            </a:pPr>
            <a:r>
              <a:rPr lang="en-US"/>
              <a:t>Employee’s Notice Obligations</a:t>
            </a:r>
            <a:endParaRPr/>
          </a:p>
        </p:txBody>
      </p:sp>
      <p:sp>
        <p:nvSpPr>
          <p:cNvPr id="185" name="Google Shape;185;p28"/>
          <p:cNvSpPr txBox="1">
            <a:spLocks noGrp="1"/>
          </p:cNvSpPr>
          <p:nvPr>
            <p:ph type="body" idx="1"/>
          </p:nvPr>
        </p:nvSpPr>
        <p:spPr>
          <a:xfrm>
            <a:off x="1524000" y="1752600"/>
            <a:ext cx="7391400" cy="4876800"/>
          </a:xfrm>
          <a:prstGeom prst="rect">
            <a:avLst/>
          </a:prstGeom>
          <a:noFill/>
          <a:ln>
            <a:noFill/>
          </a:ln>
        </p:spPr>
        <p:txBody>
          <a:bodyPr spcFirstLastPara="1" wrap="square" lIns="91425" tIns="45700" rIns="91425" bIns="45700" anchor="t" anchorCtr="0">
            <a:noAutofit/>
          </a:bodyPr>
          <a:lstStyle/>
          <a:p>
            <a:pPr marL="461962" lvl="0" indent="-461962" algn="l" rtl="0">
              <a:lnSpc>
                <a:spcPct val="100000"/>
              </a:lnSpc>
              <a:spcBef>
                <a:spcPts val="0"/>
              </a:spcBef>
              <a:spcAft>
                <a:spcPts val="0"/>
              </a:spcAft>
              <a:buClr>
                <a:srgbClr val="00002E"/>
              </a:buClr>
              <a:buSzPts val="2800"/>
              <a:buChar char="▪"/>
            </a:pPr>
            <a:r>
              <a:rPr lang="en-US"/>
              <a:t>Oral notice of the initial need for leave is sufficient if employee provides enough information for the employer to determine it is an FFCRA-qualifying reason for leave but, employer can then require documentation per employer policies. </a:t>
            </a:r>
            <a:endParaRPr/>
          </a:p>
        </p:txBody>
      </p:sp>
      <p:sp>
        <p:nvSpPr>
          <p:cNvPr id="186" name="Google Shape;186;p28"/>
          <p:cNvSpPr/>
          <p:nvPr/>
        </p:nvSpPr>
        <p:spPr>
          <a:xfrm>
            <a:off x="7900987" y="6581775"/>
            <a:ext cx="1243012" cy="276225"/>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jls@bswllp.com</a:t>
            </a:r>
            <a:endParaRPr/>
          </a:p>
        </p:txBody>
      </p:sp>
      <p:sp>
        <p:nvSpPr>
          <p:cNvPr id="187" name="Google Shape;187;p28"/>
          <p:cNvSpPr/>
          <p:nvPr/>
        </p:nvSpPr>
        <p:spPr>
          <a:xfrm>
            <a:off x="1371600" y="6581775"/>
            <a:ext cx="927100" cy="276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Jay Stovall</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9"/>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002E"/>
              </a:buClr>
              <a:buSzPts val="3800"/>
              <a:buFont typeface="Calibri"/>
              <a:buNone/>
            </a:pPr>
            <a:r>
              <a:rPr lang="en-US"/>
              <a:t>Employee Documentation Obligations </a:t>
            </a:r>
            <a:endParaRPr/>
          </a:p>
        </p:txBody>
      </p:sp>
      <p:sp>
        <p:nvSpPr>
          <p:cNvPr id="193" name="Google Shape;193;p29"/>
          <p:cNvSpPr txBox="1">
            <a:spLocks noGrp="1"/>
          </p:cNvSpPr>
          <p:nvPr>
            <p:ph type="body" idx="1"/>
          </p:nvPr>
        </p:nvSpPr>
        <p:spPr>
          <a:xfrm>
            <a:off x="1524000" y="1752600"/>
            <a:ext cx="7391400" cy="4876800"/>
          </a:xfrm>
          <a:prstGeom prst="rect">
            <a:avLst/>
          </a:prstGeom>
          <a:noFill/>
          <a:ln>
            <a:noFill/>
          </a:ln>
        </p:spPr>
        <p:txBody>
          <a:bodyPr spcFirstLastPara="1" wrap="square" lIns="91425" tIns="45700" rIns="91425" bIns="45700" anchor="t" anchorCtr="0">
            <a:noAutofit/>
          </a:bodyPr>
          <a:lstStyle/>
          <a:p>
            <a:pPr marL="461962" lvl="0" indent="-461962" algn="l" rtl="0">
              <a:lnSpc>
                <a:spcPct val="100000"/>
              </a:lnSpc>
              <a:spcBef>
                <a:spcPts val="0"/>
              </a:spcBef>
              <a:spcAft>
                <a:spcPts val="0"/>
              </a:spcAft>
              <a:buClr>
                <a:srgbClr val="00002E"/>
              </a:buClr>
              <a:buSzPts val="2800"/>
              <a:buChar char="▪"/>
            </a:pPr>
            <a:r>
              <a:rPr lang="en-US"/>
              <a:t>Employee must provide her name, dates for which she requests leave, the qualifying reason, and an oral or written statement that the employee is unable to work. </a:t>
            </a:r>
            <a:endParaRPr/>
          </a:p>
          <a:p>
            <a:pPr marL="461962" lvl="0" indent="-461962" algn="l" rtl="0">
              <a:lnSpc>
                <a:spcPct val="100000"/>
              </a:lnSpc>
              <a:spcBef>
                <a:spcPts val="1760"/>
              </a:spcBef>
              <a:spcAft>
                <a:spcPts val="0"/>
              </a:spcAft>
              <a:buClr>
                <a:srgbClr val="00002E"/>
              </a:buClr>
              <a:buSzPts val="2800"/>
              <a:buChar char="▪"/>
            </a:pPr>
            <a:r>
              <a:rPr lang="en-US"/>
              <a:t>Employer may obtain documentation, depending upon type of leave.</a:t>
            </a:r>
            <a:endParaRPr/>
          </a:p>
        </p:txBody>
      </p:sp>
      <p:sp>
        <p:nvSpPr>
          <p:cNvPr id="194" name="Google Shape;194;p29"/>
          <p:cNvSpPr/>
          <p:nvPr/>
        </p:nvSpPr>
        <p:spPr>
          <a:xfrm>
            <a:off x="7900987" y="6581775"/>
            <a:ext cx="1243012" cy="276225"/>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jls@bswllp.com</a:t>
            </a:r>
            <a:endParaRPr/>
          </a:p>
        </p:txBody>
      </p:sp>
      <p:sp>
        <p:nvSpPr>
          <p:cNvPr id="195" name="Google Shape;195;p29"/>
          <p:cNvSpPr/>
          <p:nvPr/>
        </p:nvSpPr>
        <p:spPr>
          <a:xfrm>
            <a:off x="1371600" y="6581775"/>
            <a:ext cx="927100" cy="276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Jay Stovall</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0"/>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002E"/>
              </a:buClr>
              <a:buSzPts val="3800"/>
              <a:buFont typeface="Calibri"/>
              <a:buNone/>
            </a:pPr>
            <a:r>
              <a:rPr lang="en-US"/>
              <a:t>Employee Documentation Obligations </a:t>
            </a:r>
            <a:endParaRPr/>
          </a:p>
        </p:txBody>
      </p:sp>
      <p:sp>
        <p:nvSpPr>
          <p:cNvPr id="201" name="Google Shape;201;p30"/>
          <p:cNvSpPr txBox="1">
            <a:spLocks noGrp="1"/>
          </p:cNvSpPr>
          <p:nvPr>
            <p:ph type="body" idx="1"/>
          </p:nvPr>
        </p:nvSpPr>
        <p:spPr>
          <a:xfrm>
            <a:off x="1524000" y="1752600"/>
            <a:ext cx="7391400" cy="4876800"/>
          </a:xfrm>
          <a:prstGeom prst="rect">
            <a:avLst/>
          </a:prstGeom>
          <a:noFill/>
          <a:ln>
            <a:noFill/>
          </a:ln>
        </p:spPr>
        <p:txBody>
          <a:bodyPr spcFirstLastPara="1" wrap="square" lIns="91425" tIns="45700" rIns="91425" bIns="45700" anchor="t" anchorCtr="0">
            <a:noAutofit/>
          </a:bodyPr>
          <a:lstStyle/>
          <a:p>
            <a:pPr marL="461962" lvl="0" indent="-461962" algn="l" rtl="0">
              <a:lnSpc>
                <a:spcPct val="100000"/>
              </a:lnSpc>
              <a:spcBef>
                <a:spcPts val="0"/>
              </a:spcBef>
              <a:spcAft>
                <a:spcPts val="0"/>
              </a:spcAft>
              <a:buClr>
                <a:srgbClr val="00002E"/>
              </a:buClr>
              <a:buSzPts val="2800"/>
              <a:buChar char="▪"/>
            </a:pPr>
            <a:r>
              <a:rPr lang="en-US"/>
              <a:t>DOL defers to tax credit process through the IRS and allows employers to request documents in support of the FFCRA tax credits. </a:t>
            </a:r>
            <a:endParaRPr/>
          </a:p>
          <a:p>
            <a:pPr marL="461962" lvl="0" indent="-461962" algn="l" rtl="0">
              <a:lnSpc>
                <a:spcPct val="100000"/>
              </a:lnSpc>
              <a:spcBef>
                <a:spcPts val="1760"/>
              </a:spcBef>
              <a:spcAft>
                <a:spcPts val="0"/>
              </a:spcAft>
              <a:buClr>
                <a:srgbClr val="00002E"/>
              </a:buClr>
              <a:buSzPts val="2800"/>
              <a:buChar char="▪"/>
            </a:pPr>
            <a:r>
              <a:rPr lang="en-US"/>
              <a:t>Employer need not provide leave to employees who will not provide sufficient materials to support the tax credits.</a:t>
            </a:r>
            <a:endParaRPr/>
          </a:p>
        </p:txBody>
      </p:sp>
      <p:sp>
        <p:nvSpPr>
          <p:cNvPr id="202" name="Google Shape;202;p30"/>
          <p:cNvSpPr/>
          <p:nvPr/>
        </p:nvSpPr>
        <p:spPr>
          <a:xfrm>
            <a:off x="7900987" y="6581775"/>
            <a:ext cx="1243012" cy="276225"/>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jls@bswllp.com</a:t>
            </a:r>
            <a:endParaRPr/>
          </a:p>
        </p:txBody>
      </p:sp>
      <p:sp>
        <p:nvSpPr>
          <p:cNvPr id="203" name="Google Shape;203;p30"/>
          <p:cNvSpPr/>
          <p:nvPr/>
        </p:nvSpPr>
        <p:spPr>
          <a:xfrm>
            <a:off x="1371600" y="6581775"/>
            <a:ext cx="927100" cy="276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Jay Stovall</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1"/>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002E"/>
              </a:buClr>
              <a:buSzPts val="3800"/>
              <a:buFont typeface="Calibri"/>
              <a:buNone/>
            </a:pPr>
            <a:r>
              <a:rPr lang="en-US"/>
              <a:t>IRS FAQ </a:t>
            </a:r>
            <a:endParaRPr/>
          </a:p>
          <a:p>
            <a:pPr marL="0" lvl="0" indent="0" algn="l" rtl="0">
              <a:lnSpc>
                <a:spcPct val="100000"/>
              </a:lnSpc>
              <a:spcBef>
                <a:spcPts val="0"/>
              </a:spcBef>
              <a:spcAft>
                <a:spcPts val="0"/>
              </a:spcAft>
              <a:buClr>
                <a:srgbClr val="00002E"/>
              </a:buClr>
              <a:buSzPts val="3800"/>
              <a:buFont typeface="Calibri"/>
              <a:buNone/>
            </a:pPr>
            <a:endParaRPr/>
          </a:p>
        </p:txBody>
      </p:sp>
      <p:sp>
        <p:nvSpPr>
          <p:cNvPr id="209" name="Google Shape;209;p31"/>
          <p:cNvSpPr txBox="1">
            <a:spLocks noGrp="1"/>
          </p:cNvSpPr>
          <p:nvPr>
            <p:ph type="body" idx="1"/>
          </p:nvPr>
        </p:nvSpPr>
        <p:spPr>
          <a:xfrm>
            <a:off x="1524000" y="1752600"/>
            <a:ext cx="7391400" cy="4876800"/>
          </a:xfrm>
          <a:prstGeom prst="rect">
            <a:avLst/>
          </a:prstGeom>
          <a:noFill/>
          <a:ln>
            <a:noFill/>
          </a:ln>
        </p:spPr>
        <p:txBody>
          <a:bodyPr spcFirstLastPara="1" wrap="square" lIns="91425" tIns="45700" rIns="91425" bIns="45700" anchor="t" anchorCtr="0">
            <a:noAutofit/>
          </a:bodyPr>
          <a:lstStyle/>
          <a:p>
            <a:pPr marL="461962" lvl="0" indent="-461962" algn="l" rtl="0">
              <a:lnSpc>
                <a:spcPct val="100000"/>
              </a:lnSpc>
              <a:spcBef>
                <a:spcPts val="0"/>
              </a:spcBef>
              <a:spcAft>
                <a:spcPts val="0"/>
              </a:spcAft>
              <a:buClr>
                <a:srgbClr val="00002E"/>
              </a:buClr>
              <a:buSzPts val="2800"/>
              <a:buChar char="▪"/>
            </a:pPr>
            <a:r>
              <a:rPr lang="en-US"/>
              <a:t>Documentation is needed to substantiate tax credit.</a:t>
            </a:r>
            <a:endParaRPr/>
          </a:p>
          <a:p>
            <a:pPr marL="461962" lvl="0" indent="-461962" algn="l" rtl="0">
              <a:lnSpc>
                <a:spcPct val="100000"/>
              </a:lnSpc>
              <a:spcBef>
                <a:spcPts val="1760"/>
              </a:spcBef>
              <a:spcAft>
                <a:spcPts val="0"/>
              </a:spcAft>
              <a:buClr>
                <a:srgbClr val="00002E"/>
              </a:buClr>
              <a:buSzPts val="2800"/>
              <a:buChar char="▪"/>
            </a:pPr>
            <a:r>
              <a:rPr lang="en-US" u="sng"/>
              <a:t>Written </a:t>
            </a:r>
            <a:r>
              <a:rPr lang="en-US"/>
              <a:t>request containing</a:t>
            </a:r>
            <a:endParaRPr/>
          </a:p>
          <a:p>
            <a:pPr marL="914400" lvl="1" indent="-457200" algn="l" rtl="0">
              <a:lnSpc>
                <a:spcPct val="100000"/>
              </a:lnSpc>
              <a:spcBef>
                <a:spcPts val="1200"/>
              </a:spcBef>
              <a:spcAft>
                <a:spcPts val="0"/>
              </a:spcAft>
              <a:buClr>
                <a:srgbClr val="00002E"/>
              </a:buClr>
              <a:buSzPts val="2400"/>
              <a:buFont typeface="Arial"/>
              <a:buAutoNum type="arabicPeriod"/>
            </a:pPr>
            <a:r>
              <a:rPr lang="en-US"/>
              <a:t>Employee’s name;</a:t>
            </a:r>
            <a:endParaRPr/>
          </a:p>
          <a:p>
            <a:pPr marL="914400" lvl="1" indent="-457200" algn="l" rtl="0">
              <a:lnSpc>
                <a:spcPct val="100000"/>
              </a:lnSpc>
              <a:spcBef>
                <a:spcPts val="0"/>
              </a:spcBef>
              <a:spcAft>
                <a:spcPts val="0"/>
              </a:spcAft>
              <a:buClr>
                <a:srgbClr val="00002E"/>
              </a:buClr>
              <a:buSzPts val="2400"/>
              <a:buFont typeface="Arial"/>
              <a:buAutoNum type="arabicPeriod"/>
            </a:pPr>
            <a:r>
              <a:rPr lang="en-US"/>
              <a:t>Date or dates for which leave is requested;</a:t>
            </a:r>
            <a:endParaRPr/>
          </a:p>
          <a:p>
            <a:pPr marL="914400" lvl="1" indent="-457200" algn="l" rtl="0">
              <a:lnSpc>
                <a:spcPct val="100000"/>
              </a:lnSpc>
              <a:spcBef>
                <a:spcPts val="0"/>
              </a:spcBef>
              <a:spcAft>
                <a:spcPts val="0"/>
              </a:spcAft>
              <a:buClr>
                <a:srgbClr val="00002E"/>
              </a:buClr>
              <a:buSzPts val="2400"/>
              <a:buFont typeface="Arial"/>
              <a:buAutoNum type="arabicPeriod"/>
            </a:pPr>
            <a:r>
              <a:rPr lang="en-US"/>
              <a:t>A statement of the COVID-19 related reason the employee is requesting leave and written support for such reason; and</a:t>
            </a:r>
            <a:endParaRPr/>
          </a:p>
          <a:p>
            <a:pPr marL="914400" lvl="1" indent="-457200" algn="l" rtl="0">
              <a:lnSpc>
                <a:spcPct val="100000"/>
              </a:lnSpc>
              <a:spcBef>
                <a:spcPts val="0"/>
              </a:spcBef>
              <a:spcAft>
                <a:spcPts val="0"/>
              </a:spcAft>
              <a:buClr>
                <a:srgbClr val="00002E"/>
              </a:buClr>
              <a:buSzPts val="2400"/>
              <a:buFont typeface="Arial"/>
              <a:buAutoNum type="arabicPeriod"/>
            </a:pPr>
            <a:r>
              <a:rPr lang="en-US"/>
              <a:t>A statement that the employee is unable to work, including by means of telework, for such reason.</a:t>
            </a:r>
            <a:endParaRPr/>
          </a:p>
        </p:txBody>
      </p:sp>
      <p:sp>
        <p:nvSpPr>
          <p:cNvPr id="210" name="Google Shape;210;p31"/>
          <p:cNvSpPr/>
          <p:nvPr/>
        </p:nvSpPr>
        <p:spPr>
          <a:xfrm>
            <a:off x="7900987" y="6581775"/>
            <a:ext cx="1243012" cy="276225"/>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jls@bswllp.com</a:t>
            </a:r>
            <a:endParaRPr/>
          </a:p>
        </p:txBody>
      </p:sp>
      <p:sp>
        <p:nvSpPr>
          <p:cNvPr id="211" name="Google Shape;211;p31"/>
          <p:cNvSpPr/>
          <p:nvPr/>
        </p:nvSpPr>
        <p:spPr>
          <a:xfrm>
            <a:off x="1371600" y="6581775"/>
            <a:ext cx="927100" cy="276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Jay Stovall</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2"/>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002E"/>
              </a:buClr>
              <a:buSzPts val="3800"/>
              <a:buFont typeface="Calibri"/>
              <a:buNone/>
            </a:pPr>
            <a:r>
              <a:rPr lang="en-US"/>
              <a:t>IRS FAQ </a:t>
            </a:r>
            <a:endParaRPr/>
          </a:p>
        </p:txBody>
      </p:sp>
      <p:sp>
        <p:nvSpPr>
          <p:cNvPr id="217" name="Google Shape;217;p32"/>
          <p:cNvSpPr txBox="1">
            <a:spLocks noGrp="1"/>
          </p:cNvSpPr>
          <p:nvPr>
            <p:ph type="body" idx="1"/>
          </p:nvPr>
        </p:nvSpPr>
        <p:spPr>
          <a:xfrm>
            <a:off x="1524000" y="1752600"/>
            <a:ext cx="7391400" cy="4876800"/>
          </a:xfrm>
          <a:prstGeom prst="rect">
            <a:avLst/>
          </a:prstGeom>
          <a:noFill/>
          <a:ln>
            <a:noFill/>
          </a:ln>
        </p:spPr>
        <p:txBody>
          <a:bodyPr spcFirstLastPara="1" wrap="square" lIns="91425" tIns="45700" rIns="91425" bIns="45700" anchor="t" anchorCtr="0">
            <a:noAutofit/>
          </a:bodyPr>
          <a:lstStyle/>
          <a:p>
            <a:pPr marL="461962" lvl="0" indent="-461962" algn="l" rtl="0">
              <a:lnSpc>
                <a:spcPct val="100000"/>
              </a:lnSpc>
              <a:spcBef>
                <a:spcPts val="0"/>
              </a:spcBef>
              <a:spcAft>
                <a:spcPts val="0"/>
              </a:spcAft>
              <a:buClr>
                <a:srgbClr val="00002E"/>
              </a:buClr>
              <a:buSzPts val="2800"/>
              <a:buChar char="▪"/>
            </a:pPr>
            <a:r>
              <a:rPr lang="en-US"/>
              <a:t>Quarantine Order/Self-isolate Advice: name of the governmental entity or health care professional.</a:t>
            </a:r>
            <a:endParaRPr/>
          </a:p>
          <a:p>
            <a:pPr marL="461962" lvl="0" indent="-461962" algn="l" rtl="0">
              <a:lnSpc>
                <a:spcPct val="100000"/>
              </a:lnSpc>
              <a:spcBef>
                <a:spcPts val="1760"/>
              </a:spcBef>
              <a:spcAft>
                <a:spcPts val="0"/>
              </a:spcAft>
              <a:buClr>
                <a:srgbClr val="00002E"/>
              </a:buClr>
              <a:buSzPts val="2800"/>
              <a:buChar char="▪"/>
            </a:pPr>
            <a:r>
              <a:rPr lang="en-US"/>
              <a:t>School/Child Care Closure: name and age of the child, the name of school/place, and representation that no other person will be providing care for the child during the period for which the employee is receiving family medical leave .</a:t>
            </a:r>
            <a:endParaRPr/>
          </a:p>
        </p:txBody>
      </p:sp>
      <p:sp>
        <p:nvSpPr>
          <p:cNvPr id="218" name="Google Shape;218;p32"/>
          <p:cNvSpPr/>
          <p:nvPr/>
        </p:nvSpPr>
        <p:spPr>
          <a:xfrm>
            <a:off x="7900987" y="6581775"/>
            <a:ext cx="1243012" cy="276225"/>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jls@bswllp.com</a:t>
            </a:r>
            <a:endParaRPr/>
          </a:p>
        </p:txBody>
      </p:sp>
      <p:sp>
        <p:nvSpPr>
          <p:cNvPr id="219" name="Google Shape;219;p32"/>
          <p:cNvSpPr/>
          <p:nvPr/>
        </p:nvSpPr>
        <p:spPr>
          <a:xfrm>
            <a:off x="1371600" y="6581775"/>
            <a:ext cx="927100" cy="276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Jay Stovall</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3"/>
          <p:cNvSpPr txBox="1">
            <a:spLocks noGrp="1"/>
          </p:cNvSpPr>
          <p:nvPr>
            <p:ph type="title"/>
          </p:nvPr>
        </p:nvSpPr>
        <p:spPr>
          <a:xfrm>
            <a:off x="1524000" y="304800"/>
            <a:ext cx="7391400" cy="1371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rgbClr val="00002E"/>
              </a:buClr>
              <a:buSzPts val="3800"/>
              <a:buFont typeface="Calibri"/>
              <a:buNone/>
            </a:pPr>
            <a:r>
              <a:rPr lang="en-US"/>
              <a:t> Calculation of RRP</a:t>
            </a:r>
            <a:endParaRPr/>
          </a:p>
        </p:txBody>
      </p:sp>
      <p:sp>
        <p:nvSpPr>
          <p:cNvPr id="225" name="Google Shape;225;p33"/>
          <p:cNvSpPr txBox="1">
            <a:spLocks noGrp="1"/>
          </p:cNvSpPr>
          <p:nvPr>
            <p:ph type="body" idx="1"/>
          </p:nvPr>
        </p:nvSpPr>
        <p:spPr>
          <a:xfrm>
            <a:off x="1524000" y="1752600"/>
            <a:ext cx="7391400" cy="4876800"/>
          </a:xfrm>
          <a:prstGeom prst="rect">
            <a:avLst/>
          </a:prstGeom>
          <a:noFill/>
          <a:ln>
            <a:noFill/>
          </a:ln>
        </p:spPr>
        <p:txBody>
          <a:bodyPr spcFirstLastPara="1" wrap="square" lIns="91425" tIns="45700" rIns="91425" bIns="45700" anchor="t" anchorCtr="0">
            <a:noAutofit/>
          </a:bodyPr>
          <a:lstStyle/>
          <a:p>
            <a:pPr marL="461962" lvl="0" indent="-461962" algn="l" rtl="0">
              <a:lnSpc>
                <a:spcPct val="100000"/>
              </a:lnSpc>
              <a:spcBef>
                <a:spcPts val="0"/>
              </a:spcBef>
              <a:spcAft>
                <a:spcPts val="0"/>
              </a:spcAft>
              <a:buClr>
                <a:srgbClr val="00002E"/>
              </a:buClr>
              <a:buSzPts val="2800"/>
              <a:buChar char="▪"/>
            </a:pPr>
            <a:r>
              <a:rPr lang="en-US"/>
              <a:t>FFRCA says per FLSA (workweek)</a:t>
            </a:r>
            <a:endParaRPr/>
          </a:p>
          <a:p>
            <a:pPr marL="461962" lvl="0" indent="-461962" algn="l" rtl="0">
              <a:lnSpc>
                <a:spcPct val="100000"/>
              </a:lnSpc>
              <a:spcBef>
                <a:spcPts val="1760"/>
              </a:spcBef>
              <a:spcAft>
                <a:spcPts val="0"/>
              </a:spcAft>
              <a:buClr>
                <a:srgbClr val="00002E"/>
              </a:buClr>
              <a:buSzPts val="2800"/>
              <a:buChar char="▪"/>
            </a:pPr>
            <a:r>
              <a:rPr lang="en-US"/>
              <a:t>Rules say six-month lookback</a:t>
            </a:r>
            <a:endParaRPr/>
          </a:p>
          <a:p>
            <a:pPr marL="461962" lvl="0" indent="-284162" algn="l" rtl="0">
              <a:lnSpc>
                <a:spcPct val="100000"/>
              </a:lnSpc>
              <a:spcBef>
                <a:spcPts val="1760"/>
              </a:spcBef>
              <a:spcAft>
                <a:spcPts val="0"/>
              </a:spcAft>
              <a:buClr>
                <a:srgbClr val="00002E"/>
              </a:buClr>
              <a:buSzPts val="2800"/>
              <a:buNone/>
            </a:pPr>
            <a:endParaRPr/>
          </a:p>
        </p:txBody>
      </p:sp>
      <p:sp>
        <p:nvSpPr>
          <p:cNvPr id="226" name="Google Shape;226;p33"/>
          <p:cNvSpPr/>
          <p:nvPr/>
        </p:nvSpPr>
        <p:spPr>
          <a:xfrm>
            <a:off x="7900987" y="6581775"/>
            <a:ext cx="1243012" cy="276225"/>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jls@bswllp.com</a:t>
            </a:r>
            <a:endParaRPr/>
          </a:p>
        </p:txBody>
      </p:sp>
      <p:sp>
        <p:nvSpPr>
          <p:cNvPr id="227" name="Google Shape;227;p33"/>
          <p:cNvSpPr/>
          <p:nvPr/>
        </p:nvSpPr>
        <p:spPr>
          <a:xfrm>
            <a:off x="1371600" y="6581775"/>
            <a:ext cx="927100" cy="2762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2E"/>
              </a:buClr>
              <a:buSzPts val="1200"/>
              <a:buFont typeface="Arial"/>
              <a:buNone/>
            </a:pPr>
            <a:r>
              <a:rPr lang="en-US" sz="1200" b="0" i="0" u="none" strike="noStrike" cap="none">
                <a:solidFill>
                  <a:srgbClr val="00002E"/>
                </a:solidFill>
                <a:latin typeface="Arial"/>
                <a:ea typeface="Arial"/>
                <a:cs typeface="Arial"/>
                <a:sym typeface="Arial"/>
              </a:rPr>
              <a:t>Jay Stovall</a:t>
            </a:r>
            <a:endParaRPr/>
          </a:p>
        </p:txBody>
      </p:sp>
    </p:spTree>
  </p:cSld>
  <p:clrMapOvr>
    <a:masterClrMapping/>
  </p:clrMapOvr>
</p:sld>
</file>

<file path=ppt/theme/theme1.xml><?xml version="1.0" encoding="utf-8"?>
<a:theme xmlns:a="http://schemas.openxmlformats.org/drawingml/2006/main" name="Default Design">
  <a:themeElements>
    <a:clrScheme name="Office">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Office">
      <a:dk1>
        <a:srgbClr val="000000"/>
      </a:dk1>
      <a:lt1>
        <a:srgbClr val="FFFFFF"/>
      </a:lt1>
      <a:dk2>
        <a:srgbClr val="000000"/>
      </a:dk2>
      <a:lt2>
        <a:srgbClr val="808080"/>
      </a:lt2>
      <a:accent1>
        <a:srgbClr val="BBE0E3"/>
      </a:accent1>
      <a:accent2>
        <a:srgbClr val="333399"/>
      </a:accent2>
      <a:accent3>
        <a:srgbClr val="FFFFFF"/>
      </a:accent3>
      <a:accent4>
        <a:srgbClr val="BBE0E3"/>
      </a:accent4>
      <a:accent5>
        <a:srgbClr val="333399"/>
      </a:accent5>
      <a:accent6>
        <a:srgbClr val="FFFFFF"/>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1316</Words>
  <Application>Microsoft Office PowerPoint</Application>
  <PresentationFormat>On-screen Show (4:3)</PresentationFormat>
  <Paragraphs>126</Paragraphs>
  <Slides>20</Slides>
  <Notes>20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20</vt:i4>
      </vt:variant>
    </vt:vector>
  </HeadingPairs>
  <TitlesOfParts>
    <vt:vector size="25" baseType="lpstr">
      <vt:lpstr>Arial</vt:lpstr>
      <vt:lpstr>Calibri</vt:lpstr>
      <vt:lpstr>Noto Sans Symbols</vt:lpstr>
      <vt:lpstr>Default Design</vt:lpstr>
      <vt:lpstr>Default Design</vt:lpstr>
      <vt:lpstr>PowerPoint Presentation</vt:lpstr>
      <vt:lpstr>PowerPoint Presentation</vt:lpstr>
      <vt:lpstr>Employee’s Notice Obligations</vt:lpstr>
      <vt:lpstr>Employee’s Notice Obligations</vt:lpstr>
      <vt:lpstr>Employee Documentation Obligations </vt:lpstr>
      <vt:lpstr>Employee Documentation Obligations </vt:lpstr>
      <vt:lpstr>IRS FAQ  </vt:lpstr>
      <vt:lpstr>IRS FAQ </vt:lpstr>
      <vt:lpstr> Calculation of RRP</vt:lpstr>
      <vt:lpstr>When Can A Small Employer Deny Child Care Leave</vt:lpstr>
      <vt:lpstr>When is 30 Days Really 30 Days?</vt:lpstr>
      <vt:lpstr>Employer must affirmatively exercise option to exclude HCP and Emergency Responder: </vt:lpstr>
      <vt:lpstr>Can an Employer Compel an Employee to Use Accrued PTO</vt:lpstr>
      <vt:lpstr>Continuous Workday Rule Does NOT Apply to Telework</vt:lpstr>
      <vt:lpstr>Continuous Workday Rule Does NOT Apply to Telework</vt:lpstr>
      <vt:lpstr>Caring for Individual under Quarantine or Isolation Order or Advisory</vt:lpstr>
      <vt:lpstr>Care for Son or Daughter</vt:lpstr>
      <vt:lpstr>Use of Intermittent Leave</vt:lpstr>
      <vt:lpstr>Employer Notice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Nicholson</dc:creator>
  <cp:lastModifiedBy>Sue Nicholson</cp:lastModifiedBy>
  <cp:revision>1</cp:revision>
  <dcterms:modified xsi:type="dcterms:W3CDTF">2020-04-09T13:52:47Z</dcterms:modified>
</cp:coreProperties>
</file>